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6_899F1DA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4"/>
  </p:sldMasterIdLst>
  <p:notesMasterIdLst>
    <p:notesMasterId r:id="rId40"/>
  </p:notesMasterIdLst>
  <p:sldIdLst>
    <p:sldId id="256" r:id="rId5"/>
    <p:sldId id="286" r:id="rId6"/>
    <p:sldId id="308" r:id="rId7"/>
    <p:sldId id="326" r:id="rId8"/>
    <p:sldId id="325" r:id="rId9"/>
    <p:sldId id="331" r:id="rId10"/>
    <p:sldId id="330" r:id="rId11"/>
    <p:sldId id="328" r:id="rId12"/>
    <p:sldId id="329" r:id="rId13"/>
    <p:sldId id="323" r:id="rId14"/>
    <p:sldId id="333" r:id="rId15"/>
    <p:sldId id="340" r:id="rId16"/>
    <p:sldId id="359" r:id="rId17"/>
    <p:sldId id="337" r:id="rId18"/>
    <p:sldId id="341" r:id="rId19"/>
    <p:sldId id="342" r:id="rId20"/>
    <p:sldId id="343" r:id="rId21"/>
    <p:sldId id="348" r:id="rId22"/>
    <p:sldId id="349" r:id="rId23"/>
    <p:sldId id="350" r:id="rId24"/>
    <p:sldId id="353" r:id="rId25"/>
    <p:sldId id="354" r:id="rId26"/>
    <p:sldId id="356" r:id="rId27"/>
    <p:sldId id="360" r:id="rId28"/>
    <p:sldId id="362" r:id="rId29"/>
    <p:sldId id="363" r:id="rId30"/>
    <p:sldId id="371" r:id="rId31"/>
    <p:sldId id="372" r:id="rId32"/>
    <p:sldId id="352" r:id="rId33"/>
    <p:sldId id="355" r:id="rId34"/>
    <p:sldId id="358" r:id="rId35"/>
    <p:sldId id="373" r:id="rId36"/>
    <p:sldId id="367" r:id="rId37"/>
    <p:sldId id="310" r:id="rId38"/>
    <p:sldId id="312" r:id="rId39"/>
  </p:sldIdLst>
  <p:sldSz cx="9144000" cy="6858000" type="screen4x3"/>
  <p:notesSz cx="6807200" cy="99393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LinXin" id="{BBB2F3AB-7286-4C39-983A-A34244516257}">
          <p14:sldIdLst>
            <p14:sldId id="256"/>
            <p14:sldId id="286"/>
            <p14:sldId id="308"/>
          </p14:sldIdLst>
        </p14:section>
        <p14:section name="Pauline" id="{00F6CF86-600F-4864-80D8-A6BA833737DF}">
          <p14:sldIdLst>
            <p14:sldId id="326"/>
            <p14:sldId id="325"/>
            <p14:sldId id="331"/>
            <p14:sldId id="330"/>
            <p14:sldId id="328"/>
            <p14:sldId id="329"/>
          </p14:sldIdLst>
        </p14:section>
        <p14:section name="Guan Jhen" id="{2A1EBF66-1451-409C-9F33-92F7F231B04B}">
          <p14:sldIdLst>
            <p14:sldId id="323"/>
            <p14:sldId id="333"/>
            <p14:sldId id="340"/>
            <p14:sldId id="359"/>
            <p14:sldId id="337"/>
          </p14:sldIdLst>
        </p14:section>
        <p14:section name="SiYi" id="{1D232F1F-276F-4FB8-AD72-767F3D6AF883}">
          <p14:sldIdLst>
            <p14:sldId id="341"/>
            <p14:sldId id="342"/>
            <p14:sldId id="343"/>
            <p14:sldId id="348"/>
            <p14:sldId id="349"/>
            <p14:sldId id="350"/>
            <p14:sldId id="353"/>
            <p14:sldId id="354"/>
            <p14:sldId id="356"/>
            <p14:sldId id="360"/>
            <p14:sldId id="362"/>
            <p14:sldId id="363"/>
            <p14:sldId id="371"/>
            <p14:sldId id="372"/>
          </p14:sldIdLst>
        </p14:section>
        <p14:section name="Zhiming" id="{AD2E3C27-1EA2-4C4A-ABAE-90A6BF2A2A3E}">
          <p14:sldIdLst>
            <p14:sldId id="352"/>
            <p14:sldId id="355"/>
            <p14:sldId id="358"/>
            <p14:sldId id="373"/>
            <p14:sldId id="367"/>
            <p14:sldId id="310"/>
            <p14:sldId id="3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D6E98-2C18-3F9A-69FD-336CF67BFA5D}" name="LIN Guan Jhen" initials="LJ" userId="S::guanjhenlin.2022@mitb.smu.edu.sg::913ec60d-2757-43dc-abd9-4e2ac5a883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971"/>
    <a:srgbClr val="FFFFFF"/>
    <a:srgbClr val="FF0188"/>
    <a:srgbClr val="FC007E"/>
    <a:srgbClr val="102A74"/>
    <a:srgbClr val="E08100"/>
    <a:srgbClr val="FD23F5"/>
    <a:srgbClr val="F6BB00"/>
    <a:srgbClr val="406BE4"/>
    <a:srgbClr val="C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0080A-1C8C-4710-BCF8-D00CB781DFFE}" v="6" dt="2025-07-21T13:31:20.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G Si Yi" userId="S::siyi.ong.2023@mitb.smu.edu.sg::9c8d0acb-3b4e-4c2f-b3ed-b4eb3a17e4ed" providerId="AD" clId="Web-{1AC04763-E94A-13CA-CA62-054E3C891B38}"/>
    <pc:docChg chg="addSld delSld modSld modSection">
      <pc:chgData name="ONG Si Yi" userId="S::siyi.ong.2023@mitb.smu.edu.sg::9c8d0acb-3b4e-4c2f-b3ed-b4eb3a17e4ed" providerId="AD" clId="Web-{1AC04763-E94A-13CA-CA62-054E3C891B38}" dt="2025-07-05T10:48:06.649" v="30"/>
      <pc:docMkLst>
        <pc:docMk/>
      </pc:docMkLst>
      <pc:sldChg chg="addSp delSp modSp">
        <pc:chgData name="ONG Si Yi" userId="S::siyi.ong.2023@mitb.smu.edu.sg::9c8d0acb-3b4e-4c2f-b3ed-b4eb3a17e4ed" providerId="AD" clId="Web-{1AC04763-E94A-13CA-CA62-054E3C891B38}" dt="2025-07-05T10:44:47.017" v="7" actId="1076"/>
        <pc:sldMkLst>
          <pc:docMk/>
          <pc:sldMk cId="1617831103" sldId="328"/>
        </pc:sldMkLst>
        <pc:spChg chg="add del mod">
          <ac:chgData name="ONG Si Yi" userId="S::siyi.ong.2023@mitb.smu.edu.sg::9c8d0acb-3b4e-4c2f-b3ed-b4eb3a17e4ed" providerId="AD" clId="Web-{1AC04763-E94A-13CA-CA62-054E3C891B38}" dt="2025-07-05T10:44:47.017" v="7" actId="1076"/>
          <ac:spMkLst>
            <pc:docMk/>
            <pc:sldMk cId="1617831103" sldId="328"/>
            <ac:spMk id="17" creationId="{D13FDAE9-E08F-A453-D277-925C4267BA3F}"/>
          </ac:spMkLst>
        </pc:spChg>
      </pc:sldChg>
      <pc:sldChg chg="addSp delSp modSp new add del mod modShow">
        <pc:chgData name="ONG Si Yi" userId="S::siyi.ong.2023@mitb.smu.edu.sg::9c8d0acb-3b4e-4c2f-b3ed-b4eb3a17e4ed" providerId="AD" clId="Web-{1AC04763-E94A-13CA-CA62-054E3C891B38}" dt="2025-07-05T10:48:06.649" v="30"/>
        <pc:sldMkLst>
          <pc:docMk/>
          <pc:sldMk cId="1953551275" sldId="372"/>
        </pc:sldMkLst>
        <pc:spChg chg="mod">
          <ac:chgData name="ONG Si Yi" userId="S::siyi.ong.2023@mitb.smu.edu.sg::9c8d0acb-3b4e-4c2f-b3ed-b4eb3a17e4ed" providerId="AD" clId="Web-{1AC04763-E94A-13CA-CA62-054E3C891B38}" dt="2025-07-05T10:47:46.008" v="28" actId="20577"/>
          <ac:spMkLst>
            <pc:docMk/>
            <pc:sldMk cId="1953551275" sldId="372"/>
            <ac:spMk id="2" creationId="{B58C3EF7-136C-9A77-D0F6-485D28DE2F88}"/>
          </ac:spMkLst>
        </pc:spChg>
        <pc:spChg chg="del">
          <ac:chgData name="ONG Si Yi" userId="S::siyi.ong.2023@mitb.smu.edu.sg::9c8d0acb-3b4e-4c2f-b3ed-b4eb3a17e4ed" providerId="AD" clId="Web-{1AC04763-E94A-13CA-CA62-054E3C891B38}" dt="2025-07-05T10:44:12.610" v="1"/>
          <ac:spMkLst>
            <pc:docMk/>
            <pc:sldMk cId="1953551275" sldId="372"/>
            <ac:spMk id="3" creationId="{76DBEE78-9C55-95C4-F912-09B2C61E33C6}"/>
          </ac:spMkLst>
        </pc:spChg>
        <pc:spChg chg="add mod">
          <ac:chgData name="ONG Si Yi" userId="S::siyi.ong.2023@mitb.smu.edu.sg::9c8d0acb-3b4e-4c2f-b3ed-b4eb3a17e4ed" providerId="AD" clId="Web-{1AC04763-E94A-13CA-CA62-054E3C891B38}" dt="2025-07-05T10:46:32.365" v="22" actId="14100"/>
          <ac:spMkLst>
            <pc:docMk/>
            <pc:sldMk cId="1953551275" sldId="372"/>
            <ac:spMk id="7" creationId="{7E3B915A-53A9-1060-4471-341A0AAEA823}"/>
          </ac:spMkLst>
        </pc:spChg>
        <pc:spChg chg="add mod">
          <ac:chgData name="ONG Si Yi" userId="S::siyi.ong.2023@mitb.smu.edu.sg::9c8d0acb-3b4e-4c2f-b3ed-b4eb3a17e4ed" providerId="AD" clId="Web-{1AC04763-E94A-13CA-CA62-054E3C891B38}" dt="2025-07-05T10:46:20.927" v="20" actId="14100"/>
          <ac:spMkLst>
            <pc:docMk/>
            <pc:sldMk cId="1953551275" sldId="372"/>
            <ac:spMk id="9" creationId="{F4946E98-3094-6989-4263-DEEA72348FB1}"/>
          </ac:spMkLst>
        </pc:spChg>
        <pc:picChg chg="add mod ord">
          <ac:chgData name="ONG Si Yi" userId="S::siyi.ong.2023@mitb.smu.edu.sg::9c8d0acb-3b4e-4c2f-b3ed-b4eb3a17e4ed" providerId="AD" clId="Web-{1AC04763-E94A-13CA-CA62-054E3C891B38}" dt="2025-07-05T10:44:34.970" v="3" actId="14100"/>
          <ac:picMkLst>
            <pc:docMk/>
            <pc:sldMk cId="1953551275" sldId="372"/>
            <ac:picMk id="4" creationId="{621CC21A-9D3F-CE4A-CC0F-383F07DF3018}"/>
          </ac:picMkLst>
        </pc:picChg>
        <pc:picChg chg="add del mod">
          <ac:chgData name="ONG Si Yi" userId="S::siyi.ong.2023@mitb.smu.edu.sg::9c8d0acb-3b4e-4c2f-b3ed-b4eb3a17e4ed" providerId="AD" clId="Web-{1AC04763-E94A-13CA-CA62-054E3C891B38}" dt="2025-07-05T10:45:36.628" v="12"/>
          <ac:picMkLst>
            <pc:docMk/>
            <pc:sldMk cId="1953551275" sldId="372"/>
            <ac:picMk id="5" creationId="{15E59572-2FFB-4B48-4AB8-4F10B733DE7D}"/>
          </ac:picMkLst>
        </pc:picChg>
      </pc:sldChg>
    </pc:docChg>
  </pc:docChgLst>
  <pc:docChgLst>
    <pc:chgData name="Pauline NG Bao Ling" userId="S::pauline.ng.2024@mitb.smu.edu.sg::353598b9-6c76-47f7-96a0-3ab4d388d43a" providerId="AD" clId="Web-{423C7B6B-F0B1-E896-F3FB-1A7544F09A98}"/>
    <pc:docChg chg="delSld modSld">
      <pc:chgData name="Pauline NG Bao Ling" userId="S::pauline.ng.2024@mitb.smu.edu.sg::353598b9-6c76-47f7-96a0-3ab4d388d43a" providerId="AD" clId="Web-{423C7B6B-F0B1-E896-F3FB-1A7544F09A98}" dt="2025-06-27T10:44:23.395" v="6"/>
      <pc:docMkLst>
        <pc:docMk/>
      </pc:docMkLst>
      <pc:sldChg chg="addSp modSp">
        <pc:chgData name="Pauline NG Bao Ling" userId="S::pauline.ng.2024@mitb.smu.edu.sg::353598b9-6c76-47f7-96a0-3ab4d388d43a" providerId="AD" clId="Web-{423C7B6B-F0B1-E896-F3FB-1A7544F09A98}" dt="2025-06-27T10:44:23.395" v="6"/>
        <pc:sldMkLst>
          <pc:docMk/>
          <pc:sldMk cId="2308906410" sldId="310"/>
        </pc:sldMkLst>
        <pc:graphicFrameChg chg="mod modGraphic">
          <ac:chgData name="Pauline NG Bao Ling" userId="S::pauline.ng.2024@mitb.smu.edu.sg::353598b9-6c76-47f7-96a0-3ab4d388d43a" providerId="AD" clId="Web-{423C7B6B-F0B1-E896-F3FB-1A7544F09A98}" dt="2025-06-27T10:44:23.395" v="6"/>
          <ac:graphicFrameMkLst>
            <pc:docMk/>
            <pc:sldMk cId="2308906410" sldId="310"/>
            <ac:graphicFrameMk id="2" creationId="{67A13B81-476E-3377-6453-3343F6648723}"/>
          </ac:graphicFrameMkLst>
        </pc:graphicFrameChg>
      </pc:sldChg>
      <pc:sldChg chg="del">
        <pc:chgData name="Pauline NG Bao Ling" userId="S::pauline.ng.2024@mitb.smu.edu.sg::353598b9-6c76-47f7-96a0-3ab4d388d43a" providerId="AD" clId="Web-{423C7B6B-F0B1-E896-F3FB-1A7544F09A98}" dt="2025-06-27T10:41:11.327" v="0"/>
        <pc:sldMkLst>
          <pc:docMk/>
          <pc:sldMk cId="2601522793" sldId="332"/>
        </pc:sldMkLst>
      </pc:sldChg>
    </pc:docChg>
  </pc:docChgLst>
  <pc:docChgLst>
    <pc:chgData name="Pauline NG Bao Ling" userId="S::pauline.ng.2024@mitb.smu.edu.sg::353598b9-6c76-47f7-96a0-3ab4d388d43a" providerId="AD" clId="Web-{713081E2-0051-B8F6-3A0B-0BF7AADD4304}"/>
    <pc:docChg chg="modSld sldOrd">
      <pc:chgData name="Pauline NG Bao Ling" userId="S::pauline.ng.2024@mitb.smu.edu.sg::353598b9-6c76-47f7-96a0-3ab4d388d43a" providerId="AD" clId="Web-{713081E2-0051-B8F6-3A0B-0BF7AADD4304}" dt="2025-06-23T17:19:26.246" v="93" actId="1076"/>
      <pc:docMkLst>
        <pc:docMk/>
      </pc:docMkLst>
      <pc:sldChg chg="modSp">
        <pc:chgData name="Pauline NG Bao Ling" userId="S::pauline.ng.2024@mitb.smu.edu.sg::353598b9-6c76-47f7-96a0-3ab4d388d43a" providerId="AD" clId="Web-{713081E2-0051-B8F6-3A0B-0BF7AADD4304}" dt="2025-06-23T17:12:04.435" v="64" actId="1076"/>
        <pc:sldMkLst>
          <pc:docMk/>
          <pc:sldMk cId="0" sldId="256"/>
        </pc:sldMkLst>
        <pc:spChg chg="mod">
          <ac:chgData name="Pauline NG Bao Ling" userId="S::pauline.ng.2024@mitb.smu.edu.sg::353598b9-6c76-47f7-96a0-3ab4d388d43a" providerId="AD" clId="Web-{713081E2-0051-B8F6-3A0B-0BF7AADD4304}" dt="2025-06-23T17:12:04.435" v="64" actId="1076"/>
          <ac:spMkLst>
            <pc:docMk/>
            <pc:sldMk cId="0" sldId="256"/>
            <ac:spMk id="8" creationId="{00000000-0000-0000-0000-000000000000}"/>
          </ac:spMkLst>
        </pc:spChg>
      </pc:sldChg>
      <pc:sldChg chg="modSp">
        <pc:chgData name="Pauline NG Bao Ling" userId="S::pauline.ng.2024@mitb.smu.edu.sg::353598b9-6c76-47f7-96a0-3ab4d388d43a" providerId="AD" clId="Web-{713081E2-0051-B8F6-3A0B-0BF7AADD4304}" dt="2025-06-23T17:19:26.246" v="93" actId="1076"/>
        <pc:sldMkLst>
          <pc:docMk/>
          <pc:sldMk cId="2293773975" sldId="293"/>
        </pc:sldMkLst>
      </pc:sldChg>
      <pc:sldChg chg="ord">
        <pc:chgData name="Pauline NG Bao Ling" userId="S::pauline.ng.2024@mitb.smu.edu.sg::353598b9-6c76-47f7-96a0-3ab4d388d43a" providerId="AD" clId="Web-{713081E2-0051-B8F6-3A0B-0BF7AADD4304}" dt="2025-06-23T17:16:53.991" v="78"/>
        <pc:sldMkLst>
          <pc:docMk/>
          <pc:sldMk cId="4045754569" sldId="300"/>
        </pc:sldMkLst>
      </pc:sldChg>
      <pc:sldChg chg="modSp">
        <pc:chgData name="Pauline NG Bao Ling" userId="S::pauline.ng.2024@mitb.smu.edu.sg::353598b9-6c76-47f7-96a0-3ab4d388d43a" providerId="AD" clId="Web-{713081E2-0051-B8F6-3A0B-0BF7AADD4304}" dt="2025-06-23T17:06:06.563" v="47" actId="1076"/>
        <pc:sldMkLst>
          <pc:docMk/>
          <pc:sldMk cId="3104697535" sldId="325"/>
        </pc:sldMkLst>
        <pc:spChg chg="mod">
          <ac:chgData name="Pauline NG Bao Ling" userId="S::pauline.ng.2024@mitb.smu.edu.sg::353598b9-6c76-47f7-96a0-3ab4d388d43a" providerId="AD" clId="Web-{713081E2-0051-B8F6-3A0B-0BF7AADD4304}" dt="2025-06-23T17:05:06.108" v="45" actId="1076"/>
          <ac:spMkLst>
            <pc:docMk/>
            <pc:sldMk cId="3104697535" sldId="325"/>
            <ac:spMk id="20" creationId="{5596A375-51BA-017A-FB27-CD723C733D1D}"/>
          </ac:spMkLst>
        </pc:spChg>
        <pc:spChg chg="mod">
          <ac:chgData name="Pauline NG Bao Ling" userId="S::pauline.ng.2024@mitb.smu.edu.sg::353598b9-6c76-47f7-96a0-3ab4d388d43a" providerId="AD" clId="Web-{713081E2-0051-B8F6-3A0B-0BF7AADD4304}" dt="2025-06-23T17:06:06.563" v="47" actId="1076"/>
          <ac:spMkLst>
            <pc:docMk/>
            <pc:sldMk cId="3104697535" sldId="325"/>
            <ac:spMk id="22" creationId="{B469E99C-ECA1-1D12-F16D-211D07925605}"/>
          </ac:spMkLst>
        </pc:spChg>
      </pc:sldChg>
      <pc:sldChg chg="modSp">
        <pc:chgData name="Pauline NG Bao Ling" userId="S::pauline.ng.2024@mitb.smu.edu.sg::353598b9-6c76-47f7-96a0-3ab4d388d43a" providerId="AD" clId="Web-{713081E2-0051-B8F6-3A0B-0BF7AADD4304}" dt="2025-06-23T17:14:48.909" v="77"/>
        <pc:sldMkLst>
          <pc:docMk/>
          <pc:sldMk cId="995450785" sldId="326"/>
        </pc:sldMkLst>
        <pc:spChg chg="mod">
          <ac:chgData name="Pauline NG Bao Ling" userId="S::pauline.ng.2024@mitb.smu.edu.sg::353598b9-6c76-47f7-96a0-3ab4d388d43a" providerId="AD" clId="Web-{713081E2-0051-B8F6-3A0B-0BF7AADD4304}" dt="2025-06-23T17:14:48.909" v="77"/>
          <ac:spMkLst>
            <pc:docMk/>
            <pc:sldMk cId="995450785" sldId="326"/>
            <ac:spMk id="5" creationId="{32DA8430-70BD-F37A-D755-5D5E57C6D558}"/>
          </ac:spMkLst>
        </pc:spChg>
        <pc:graphicFrameChg chg="mod modGraphic">
          <ac:chgData name="Pauline NG Bao Ling" userId="S::pauline.ng.2024@mitb.smu.edu.sg::353598b9-6c76-47f7-96a0-3ab4d388d43a" providerId="AD" clId="Web-{713081E2-0051-B8F6-3A0B-0BF7AADD4304}" dt="2025-06-23T17:14:01.110" v="76" actId="1076"/>
          <ac:graphicFrameMkLst>
            <pc:docMk/>
            <pc:sldMk cId="995450785" sldId="326"/>
            <ac:graphicFrameMk id="4" creationId="{1CC44551-DA1E-455D-4891-8393F8180437}"/>
          </ac:graphicFrameMkLst>
        </pc:graphicFrameChg>
      </pc:sldChg>
      <pc:sldChg chg="modSp">
        <pc:chgData name="Pauline NG Bao Ling" userId="S::pauline.ng.2024@mitb.smu.edu.sg::353598b9-6c76-47f7-96a0-3ab4d388d43a" providerId="AD" clId="Web-{713081E2-0051-B8F6-3A0B-0BF7AADD4304}" dt="2025-06-23T17:02:48.494" v="1" actId="20577"/>
        <pc:sldMkLst>
          <pc:docMk/>
          <pc:sldMk cId="1617831103" sldId="328"/>
        </pc:sldMkLst>
        <pc:spChg chg="mod">
          <ac:chgData name="Pauline NG Bao Ling" userId="S::pauline.ng.2024@mitb.smu.edu.sg::353598b9-6c76-47f7-96a0-3ab4d388d43a" providerId="AD" clId="Web-{713081E2-0051-B8F6-3A0B-0BF7AADD4304}" dt="2025-06-23T17:02:48.494" v="1" actId="20577"/>
          <ac:spMkLst>
            <pc:docMk/>
            <pc:sldMk cId="1617831103" sldId="328"/>
            <ac:spMk id="17410" creationId="{F8997259-3C09-4F6C-2FDB-84B6BA1CB014}"/>
          </ac:spMkLst>
        </pc:spChg>
      </pc:sldChg>
      <pc:sldChg chg="modSp">
        <pc:chgData name="Pauline NG Bao Ling" userId="S::pauline.ng.2024@mitb.smu.edu.sg::353598b9-6c76-47f7-96a0-3ab4d388d43a" providerId="AD" clId="Web-{713081E2-0051-B8F6-3A0B-0BF7AADD4304}" dt="2025-06-23T17:09:08.226" v="53" actId="20577"/>
        <pc:sldMkLst>
          <pc:docMk/>
          <pc:sldMk cId="6151084" sldId="329"/>
        </pc:sldMkLst>
        <pc:spChg chg="mod">
          <ac:chgData name="Pauline NG Bao Ling" userId="S::pauline.ng.2024@mitb.smu.edu.sg::353598b9-6c76-47f7-96a0-3ab4d388d43a" providerId="AD" clId="Web-{713081E2-0051-B8F6-3A0B-0BF7AADD4304}" dt="2025-06-23T17:03:04.729" v="11" actId="14100"/>
          <ac:spMkLst>
            <pc:docMk/>
            <pc:sldMk cId="6151084" sldId="329"/>
            <ac:spMk id="5" creationId="{0C600D9D-3C89-C2E9-9D81-2F657CA36A5B}"/>
          </ac:spMkLst>
        </pc:spChg>
        <pc:spChg chg="mod">
          <ac:chgData name="Pauline NG Bao Ling" userId="S::pauline.ng.2024@mitb.smu.edu.sg::353598b9-6c76-47f7-96a0-3ab4d388d43a" providerId="AD" clId="Web-{713081E2-0051-B8F6-3A0B-0BF7AADD4304}" dt="2025-06-23T17:09:08.226" v="53" actId="20577"/>
          <ac:spMkLst>
            <pc:docMk/>
            <pc:sldMk cId="6151084" sldId="329"/>
            <ac:spMk id="17410" creationId="{00DFDE23-F2C1-50BC-CB65-961489DF1863}"/>
          </ac:spMkLst>
        </pc:spChg>
      </pc:sldChg>
      <pc:sldChg chg="modSp">
        <pc:chgData name="Pauline NG Bao Ling" userId="S::pauline.ng.2024@mitb.smu.edu.sg::353598b9-6c76-47f7-96a0-3ab4d388d43a" providerId="AD" clId="Web-{713081E2-0051-B8F6-3A0B-0BF7AADD4304}" dt="2025-06-23T17:09:13.757" v="58" actId="20577"/>
        <pc:sldMkLst>
          <pc:docMk/>
          <pc:sldMk cId="2601522793" sldId="332"/>
        </pc:sldMkLst>
      </pc:sldChg>
    </pc:docChg>
  </pc:docChgLst>
  <pc:docChgLst>
    <pc:chgData name="LIN Xin" userId="S::xin.lin.2024@mitb.smu.edu.sg::f3bd9b2a-ec8e-4ae7-acb0-993d7f4102f7" providerId="AD" clId="Web-{1A0617E3-5E71-93BB-ABB9-9873BD6F21EB}"/>
    <pc:docChg chg="modSld">
      <pc:chgData name="LIN Xin" userId="S::xin.lin.2024@mitb.smu.edu.sg::f3bd9b2a-ec8e-4ae7-acb0-993d7f4102f7" providerId="AD" clId="Web-{1A0617E3-5E71-93BB-ABB9-9873BD6F21EB}" dt="2025-06-27T08:37:29.940" v="101" actId="20577"/>
      <pc:docMkLst>
        <pc:docMk/>
      </pc:docMkLst>
      <pc:sldChg chg="modSp">
        <pc:chgData name="LIN Xin" userId="S::xin.lin.2024@mitb.smu.edu.sg::f3bd9b2a-ec8e-4ae7-acb0-993d7f4102f7" providerId="AD" clId="Web-{1A0617E3-5E71-93BB-ABB9-9873BD6F21EB}" dt="2025-06-27T08:37:29.940" v="101" actId="20577"/>
        <pc:sldMkLst>
          <pc:docMk/>
          <pc:sldMk cId="2293773975" sldId="293"/>
        </pc:sldMkLst>
      </pc:sldChg>
    </pc:docChg>
  </pc:docChgLst>
  <pc:docChgLst>
    <pc:chgData name="Pauline NG Bao Ling" userId="S::pauline.ng.2024@mitb.smu.edu.sg::353598b9-6c76-47f7-96a0-3ab4d388d43a" providerId="AD" clId="Web-{4A2BC27D-01C8-D6F6-0BCC-188CA0D7215C}"/>
    <pc:docChg chg="modSld">
      <pc:chgData name="Pauline NG Bao Ling" userId="S::pauline.ng.2024@mitb.smu.edu.sg::353598b9-6c76-47f7-96a0-3ab4d388d43a" providerId="AD" clId="Web-{4A2BC27D-01C8-D6F6-0BCC-188CA0D7215C}" dt="2025-06-27T15:36:45.657" v="173"/>
      <pc:docMkLst>
        <pc:docMk/>
      </pc:docMkLst>
      <pc:sldChg chg="modSp">
        <pc:chgData name="Pauline NG Bao Ling" userId="S::pauline.ng.2024@mitb.smu.edu.sg::353598b9-6c76-47f7-96a0-3ab4d388d43a" providerId="AD" clId="Web-{4A2BC27D-01C8-D6F6-0BCC-188CA0D7215C}" dt="2025-06-27T14:44:31.981" v="162"/>
        <pc:sldMkLst>
          <pc:docMk/>
          <pc:sldMk cId="2308906410" sldId="310"/>
        </pc:sldMkLst>
        <pc:graphicFrameChg chg="mod modGraphic">
          <ac:chgData name="Pauline NG Bao Ling" userId="S::pauline.ng.2024@mitb.smu.edu.sg::353598b9-6c76-47f7-96a0-3ab4d388d43a" providerId="AD" clId="Web-{4A2BC27D-01C8-D6F6-0BCC-188CA0D7215C}" dt="2025-06-27T14:44:31.981" v="162"/>
          <ac:graphicFrameMkLst>
            <pc:docMk/>
            <pc:sldMk cId="2308906410" sldId="310"/>
            <ac:graphicFrameMk id="2" creationId="{67A13B81-476E-3377-6453-3343F6648723}"/>
          </ac:graphicFrameMkLst>
        </pc:graphicFrameChg>
      </pc:sldChg>
      <pc:sldChg chg="modNotes">
        <pc:chgData name="Pauline NG Bao Ling" userId="S::pauline.ng.2024@mitb.smu.edu.sg::353598b9-6c76-47f7-96a0-3ab4d388d43a" providerId="AD" clId="Web-{4A2BC27D-01C8-D6F6-0BCC-188CA0D7215C}" dt="2025-06-27T14:43:47.417" v="160"/>
        <pc:sldMkLst>
          <pc:docMk/>
          <pc:sldMk cId="3104697535" sldId="325"/>
        </pc:sldMkLst>
      </pc:sldChg>
      <pc:sldChg chg="modNotes">
        <pc:chgData name="Pauline NG Bao Ling" userId="S::pauline.ng.2024@mitb.smu.edu.sg::353598b9-6c76-47f7-96a0-3ab4d388d43a" providerId="AD" clId="Web-{4A2BC27D-01C8-D6F6-0BCC-188CA0D7215C}" dt="2025-06-27T14:43:33.886" v="159"/>
        <pc:sldMkLst>
          <pc:docMk/>
          <pc:sldMk cId="995450785" sldId="326"/>
        </pc:sldMkLst>
      </pc:sldChg>
      <pc:sldChg chg="addSp delSp modSp modNotes">
        <pc:chgData name="Pauline NG Bao Ling" userId="S::pauline.ng.2024@mitb.smu.edu.sg::353598b9-6c76-47f7-96a0-3ab4d388d43a" providerId="AD" clId="Web-{4A2BC27D-01C8-D6F6-0BCC-188CA0D7215C}" dt="2025-06-27T14:45:35.437" v="167"/>
        <pc:sldMkLst>
          <pc:docMk/>
          <pc:sldMk cId="1617831103" sldId="328"/>
        </pc:sldMkLst>
      </pc:sldChg>
      <pc:sldChg chg="modNotes">
        <pc:chgData name="Pauline NG Bao Ling" userId="S::pauline.ng.2024@mitb.smu.edu.sg::353598b9-6c76-47f7-96a0-3ab4d388d43a" providerId="AD" clId="Web-{4A2BC27D-01C8-D6F6-0BCC-188CA0D7215C}" dt="2025-06-27T15:36:45.657" v="173"/>
        <pc:sldMkLst>
          <pc:docMk/>
          <pc:sldMk cId="6151084" sldId="329"/>
        </pc:sldMkLst>
      </pc:sldChg>
      <pc:sldChg chg="modSp">
        <pc:chgData name="Pauline NG Bao Ling" userId="S::pauline.ng.2024@mitb.smu.edu.sg::353598b9-6c76-47f7-96a0-3ab4d388d43a" providerId="AD" clId="Web-{4A2BC27D-01C8-D6F6-0BCC-188CA0D7215C}" dt="2025-06-27T13:35:17.206" v="9" actId="20577"/>
        <pc:sldMkLst>
          <pc:docMk/>
          <pc:sldMk cId="214688130" sldId="331"/>
        </pc:sldMkLst>
        <pc:spChg chg="mod">
          <ac:chgData name="Pauline NG Bao Ling" userId="S::pauline.ng.2024@mitb.smu.edu.sg::353598b9-6c76-47f7-96a0-3ab4d388d43a" providerId="AD" clId="Web-{4A2BC27D-01C8-D6F6-0BCC-188CA0D7215C}" dt="2025-06-27T13:35:17.206" v="9" actId="20577"/>
          <ac:spMkLst>
            <pc:docMk/>
            <pc:sldMk cId="214688130" sldId="331"/>
            <ac:spMk id="43" creationId="{5C932620-862F-96C0-0259-F09E901064B6}"/>
          </ac:spMkLst>
        </pc:spChg>
      </pc:sldChg>
    </pc:docChg>
  </pc:docChgLst>
  <pc:docChgLst>
    <pc:chgData name="LIN Xin" userId="S::xin.lin.2024@mitb.smu.edu.sg::f3bd9b2a-ec8e-4ae7-acb0-993d7f4102f7" providerId="AD" clId="Web-{D4B6B2E6-C21D-27F8-740F-2151D1D48223}"/>
    <pc:docChg chg="modSld">
      <pc:chgData name="LIN Xin" userId="S::xin.lin.2024@mitb.smu.edu.sg::f3bd9b2a-ec8e-4ae7-acb0-993d7f4102f7" providerId="AD" clId="Web-{D4B6B2E6-C21D-27F8-740F-2151D1D48223}" dt="2025-06-27T10:28:55.601" v="27" actId="20577"/>
      <pc:docMkLst>
        <pc:docMk/>
      </pc:docMkLst>
      <pc:sldChg chg="modSp">
        <pc:chgData name="LIN Xin" userId="S::xin.lin.2024@mitb.smu.edu.sg::f3bd9b2a-ec8e-4ae7-acb0-993d7f4102f7" providerId="AD" clId="Web-{D4B6B2E6-C21D-27F8-740F-2151D1D48223}" dt="2025-06-27T10:28:55.601" v="27" actId="20577"/>
        <pc:sldMkLst>
          <pc:docMk/>
          <pc:sldMk cId="2293773975" sldId="293"/>
        </pc:sldMkLst>
      </pc:sldChg>
    </pc:docChg>
  </pc:docChgLst>
  <pc:docChgLst>
    <pc:chgData name="LIN Guan Jhen" userId="S::guanjhenlin.2022@mitb.smu.edu.sg::913ec60d-2757-43dc-abd9-4e2ac5a88339" providerId="AD" clId="Web-{179449DC-311F-0B96-EF17-7615305FEB0C}"/>
    <pc:docChg chg="mod addSld delSld modSld sldOrd">
      <pc:chgData name="LIN Guan Jhen" userId="S::guanjhenlin.2022@mitb.smu.edu.sg::913ec60d-2757-43dc-abd9-4e2ac5a88339" providerId="AD" clId="Web-{179449DC-311F-0B96-EF17-7615305FEB0C}" dt="2025-06-24T16:30:26.887" v="2020" actId="1076"/>
      <pc:docMkLst>
        <pc:docMk/>
      </pc:docMkLst>
      <pc:sldChg chg="addSp delSp modSp">
        <pc:chgData name="LIN Guan Jhen" userId="S::guanjhenlin.2022@mitb.smu.edu.sg::913ec60d-2757-43dc-abd9-4e2ac5a88339" providerId="AD" clId="Web-{179449DC-311F-0B96-EF17-7615305FEB0C}" dt="2025-06-24T10:36:23.008" v="286" actId="1076"/>
        <pc:sldMkLst>
          <pc:docMk/>
          <pc:sldMk cId="4014712766" sldId="286"/>
        </pc:sldMkLst>
        <pc:spChg chg="mod">
          <ac:chgData name="LIN Guan Jhen" userId="S::guanjhenlin.2022@mitb.smu.edu.sg::913ec60d-2757-43dc-abd9-4e2ac5a88339" providerId="AD" clId="Web-{179449DC-311F-0B96-EF17-7615305FEB0C}" dt="2025-06-24T10:35:33.866" v="263" actId="20577"/>
          <ac:spMkLst>
            <pc:docMk/>
            <pc:sldMk cId="4014712766" sldId="286"/>
            <ac:spMk id="2" creationId="{B2BC94DE-9FE4-119F-A26C-25D0FC83932C}"/>
          </ac:spMkLst>
        </pc:spChg>
        <pc:spChg chg="add mod">
          <ac:chgData name="LIN Guan Jhen" userId="S::guanjhenlin.2022@mitb.smu.edu.sg::913ec60d-2757-43dc-abd9-4e2ac5a88339" providerId="AD" clId="Web-{179449DC-311F-0B96-EF17-7615305FEB0C}" dt="2025-06-24T10:28:47.316" v="115" actId="1076"/>
          <ac:spMkLst>
            <pc:docMk/>
            <pc:sldMk cId="4014712766" sldId="286"/>
            <ac:spMk id="3" creationId="{5E01C82E-BE9C-1DB5-9ED2-4C49B7A8EDB0}"/>
          </ac:spMkLst>
        </pc:spChg>
        <pc:spChg chg="mod">
          <ac:chgData name="LIN Guan Jhen" userId="S::guanjhenlin.2022@mitb.smu.edu.sg::913ec60d-2757-43dc-abd9-4e2ac5a88339" providerId="AD" clId="Web-{179449DC-311F-0B96-EF17-7615305FEB0C}" dt="2025-06-24T10:20:57.686" v="4" actId="20577"/>
          <ac:spMkLst>
            <pc:docMk/>
            <pc:sldMk cId="4014712766" sldId="286"/>
            <ac:spMk id="19458" creationId="{00000000-0000-0000-0000-000000000000}"/>
          </ac:spMkLst>
        </pc:spChg>
        <pc:picChg chg="add mod modCrop">
          <ac:chgData name="LIN Guan Jhen" userId="S::guanjhenlin.2022@mitb.smu.edu.sg::913ec60d-2757-43dc-abd9-4e2ac5a88339" providerId="AD" clId="Web-{179449DC-311F-0B96-EF17-7615305FEB0C}" dt="2025-06-24T10:36:23.008" v="286" actId="1076"/>
          <ac:picMkLst>
            <pc:docMk/>
            <pc:sldMk cId="4014712766" sldId="286"/>
            <ac:picMk id="7" creationId="{7A0C907C-F558-A814-8EE2-D7FBBA4F1F49}"/>
          </ac:picMkLst>
        </pc:picChg>
      </pc:sldChg>
      <pc:sldChg chg="modSp ord">
        <pc:chgData name="LIN Guan Jhen" userId="S::guanjhenlin.2022@mitb.smu.edu.sg::913ec60d-2757-43dc-abd9-4e2ac5a88339" providerId="AD" clId="Web-{179449DC-311F-0B96-EF17-7615305FEB0C}" dt="2025-06-24T10:38:59.297" v="348" actId="20577"/>
        <pc:sldMkLst>
          <pc:docMk/>
          <pc:sldMk cId="679546726" sldId="287"/>
        </pc:sldMkLst>
      </pc:sldChg>
      <pc:sldChg chg="addSp modSp">
        <pc:chgData name="LIN Guan Jhen" userId="S::guanjhenlin.2022@mitb.smu.edu.sg::913ec60d-2757-43dc-abd9-4e2ac5a88339" providerId="AD" clId="Web-{179449DC-311F-0B96-EF17-7615305FEB0C}" dt="2025-06-24T10:40:41.629" v="361" actId="20577"/>
        <pc:sldMkLst>
          <pc:docMk/>
          <pc:sldMk cId="401437529" sldId="288"/>
        </pc:sldMkLst>
      </pc:sldChg>
      <pc:sldChg chg="modSp mod modShow">
        <pc:chgData name="LIN Guan Jhen" userId="S::guanjhenlin.2022@mitb.smu.edu.sg::913ec60d-2757-43dc-abd9-4e2ac5a88339" providerId="AD" clId="Web-{179449DC-311F-0B96-EF17-7615305FEB0C}" dt="2025-06-24T10:32:08.450" v="191" actId="1076"/>
        <pc:sldMkLst>
          <pc:docMk/>
          <pc:sldMk cId="686086045" sldId="295"/>
        </pc:sldMkLst>
      </pc:sldChg>
      <pc:sldChg chg="del">
        <pc:chgData name="LIN Guan Jhen" userId="S::guanjhenlin.2022@mitb.smu.edu.sg::913ec60d-2757-43dc-abd9-4e2ac5a88339" providerId="AD" clId="Web-{179449DC-311F-0B96-EF17-7615305FEB0C}" dt="2025-06-24T16:27:38.871" v="1951"/>
        <pc:sldMkLst>
          <pc:docMk/>
          <pc:sldMk cId="4045754569" sldId="300"/>
        </pc:sldMkLst>
      </pc:sldChg>
      <pc:sldChg chg="modSp">
        <pc:chgData name="LIN Guan Jhen" userId="S::guanjhenlin.2022@mitb.smu.edu.sg::913ec60d-2757-43dc-abd9-4e2ac5a88339" providerId="AD" clId="Web-{179449DC-311F-0B96-EF17-7615305FEB0C}" dt="2025-06-24T10:38:38.108" v="345" actId="20577"/>
        <pc:sldMkLst>
          <pc:docMk/>
          <pc:sldMk cId="1748690397" sldId="308"/>
        </pc:sldMkLst>
        <pc:spChg chg="mod">
          <ac:chgData name="LIN Guan Jhen" userId="S::guanjhenlin.2022@mitb.smu.edu.sg::913ec60d-2757-43dc-abd9-4e2ac5a88339" providerId="AD" clId="Web-{179449DC-311F-0B96-EF17-7615305FEB0C}" dt="2025-06-24T10:38:38.108" v="345" actId="20577"/>
          <ac:spMkLst>
            <pc:docMk/>
            <pc:sldMk cId="1748690397" sldId="308"/>
            <ac:spMk id="2" creationId="{F921A895-F856-361E-474B-293F513C5569}"/>
          </ac:spMkLst>
        </pc:spChg>
      </pc:sldChg>
      <pc:sldChg chg="addSp delSp modSp ord">
        <pc:chgData name="LIN Guan Jhen" userId="S::guanjhenlin.2022@mitb.smu.edu.sg::913ec60d-2757-43dc-abd9-4e2ac5a88339" providerId="AD" clId="Web-{179449DC-311F-0B96-EF17-7615305FEB0C}" dt="2025-06-24T15:33:32.130" v="672"/>
        <pc:sldMkLst>
          <pc:docMk/>
          <pc:sldMk cId="1750839545" sldId="323"/>
        </pc:sldMkLst>
        <pc:spChg chg="mod">
          <ac:chgData name="LIN Guan Jhen" userId="S::guanjhenlin.2022@mitb.smu.edu.sg::913ec60d-2757-43dc-abd9-4e2ac5a88339" providerId="AD" clId="Web-{179449DC-311F-0B96-EF17-7615305FEB0C}" dt="2025-06-24T10:42:12.414" v="363" actId="20577"/>
          <ac:spMkLst>
            <pc:docMk/>
            <pc:sldMk cId="1750839545" sldId="323"/>
            <ac:spMk id="2" creationId="{E774D8D8-4132-47E2-1AF9-4C89C170F095}"/>
          </ac:spMkLst>
        </pc:spChg>
        <pc:graphicFrameChg chg="add mod modGraphic">
          <ac:chgData name="LIN Guan Jhen" userId="S::guanjhenlin.2022@mitb.smu.edu.sg::913ec60d-2757-43dc-abd9-4e2ac5a88339" providerId="AD" clId="Web-{179449DC-311F-0B96-EF17-7615305FEB0C}" dt="2025-06-24T15:33:32.130" v="672"/>
          <ac:graphicFrameMkLst>
            <pc:docMk/>
            <pc:sldMk cId="1750839545" sldId="323"/>
            <ac:graphicFrameMk id="13" creationId="{A0D758D3-1071-C514-D49E-D0C94E7A5E24}"/>
          </ac:graphicFrameMkLst>
        </pc:graphicFrameChg>
      </pc:sldChg>
      <pc:sldChg chg="addSp delSp modSp add replId">
        <pc:chgData name="LIN Guan Jhen" userId="S::guanjhenlin.2022@mitb.smu.edu.sg::913ec60d-2757-43dc-abd9-4e2ac5a88339" providerId="AD" clId="Web-{179449DC-311F-0B96-EF17-7615305FEB0C}" dt="2025-06-24T15:37:02.913" v="740"/>
        <pc:sldMkLst>
          <pc:docMk/>
          <pc:sldMk cId="3011443154" sldId="333"/>
        </pc:sldMkLst>
        <pc:spChg chg="mod">
          <ac:chgData name="LIN Guan Jhen" userId="S::guanjhenlin.2022@mitb.smu.edu.sg::913ec60d-2757-43dc-abd9-4e2ac5a88339" providerId="AD" clId="Web-{179449DC-311F-0B96-EF17-7615305FEB0C}" dt="2025-06-24T10:49:40.965" v="661" actId="20577"/>
          <ac:spMkLst>
            <pc:docMk/>
            <pc:sldMk cId="3011443154" sldId="333"/>
            <ac:spMk id="2" creationId="{C0D6C829-499F-17FE-9CE2-17843C01DE97}"/>
          </ac:spMkLst>
        </pc:spChg>
        <pc:spChg chg="add mod">
          <ac:chgData name="LIN Guan Jhen" userId="S::guanjhenlin.2022@mitb.smu.edu.sg::913ec60d-2757-43dc-abd9-4e2ac5a88339" providerId="AD" clId="Web-{179449DC-311F-0B96-EF17-7615305FEB0C}" dt="2025-06-24T15:36:49.991" v="732" actId="1076"/>
          <ac:spMkLst>
            <pc:docMk/>
            <pc:sldMk cId="3011443154" sldId="333"/>
            <ac:spMk id="6" creationId="{41EE1D22-E4C4-BDCC-A5F0-DA8C4E2A9CFB}"/>
          </ac:spMkLst>
        </pc:spChg>
        <pc:spChg chg="add mod">
          <ac:chgData name="LIN Guan Jhen" userId="S::guanjhenlin.2022@mitb.smu.edu.sg::913ec60d-2757-43dc-abd9-4e2ac5a88339" providerId="AD" clId="Web-{179449DC-311F-0B96-EF17-7615305FEB0C}" dt="2025-06-24T15:35:33.131" v="710"/>
          <ac:spMkLst>
            <pc:docMk/>
            <pc:sldMk cId="3011443154" sldId="333"/>
            <ac:spMk id="7" creationId="{ADCD853C-657D-C161-E491-7E88109F3DEE}"/>
          </ac:spMkLst>
        </pc:spChg>
        <pc:spChg chg="add mod">
          <ac:chgData name="LIN Guan Jhen" userId="S::guanjhenlin.2022@mitb.smu.edu.sg::913ec60d-2757-43dc-abd9-4e2ac5a88339" providerId="AD" clId="Web-{179449DC-311F-0B96-EF17-7615305FEB0C}" dt="2025-06-24T15:37:02.913" v="740"/>
          <ac:spMkLst>
            <pc:docMk/>
            <pc:sldMk cId="3011443154" sldId="333"/>
            <ac:spMk id="8" creationId="{D7E3FD07-DC83-F104-620F-BDE6C58EDD3E}"/>
          </ac:spMkLst>
        </pc:spChg>
        <pc:picChg chg="add mod">
          <ac:chgData name="LIN Guan Jhen" userId="S::guanjhenlin.2022@mitb.smu.edu.sg::913ec60d-2757-43dc-abd9-4e2ac5a88339" providerId="AD" clId="Web-{179449DC-311F-0B96-EF17-7615305FEB0C}" dt="2025-06-24T15:34:54.990" v="692" actId="1076"/>
          <ac:picMkLst>
            <pc:docMk/>
            <pc:sldMk cId="3011443154" sldId="333"/>
            <ac:picMk id="5" creationId="{F6B28BE8-8A4D-4A5F-D7C4-21A3172D96FF}"/>
          </ac:picMkLst>
        </pc:picChg>
      </pc:sldChg>
      <pc:sldChg chg="addSp delSp modSp add replId">
        <pc:chgData name="LIN Guan Jhen" userId="S::guanjhenlin.2022@mitb.smu.edu.sg::913ec60d-2757-43dc-abd9-4e2ac5a88339" providerId="AD" clId="Web-{179449DC-311F-0B96-EF17-7615305FEB0C}" dt="2025-06-24T15:36:36.866" v="730"/>
        <pc:sldMkLst>
          <pc:docMk/>
          <pc:sldMk cId="3554665111" sldId="334"/>
        </pc:sldMkLst>
      </pc:sldChg>
      <pc:sldChg chg="addSp delSp modSp add replId">
        <pc:chgData name="LIN Guan Jhen" userId="S::guanjhenlin.2022@mitb.smu.edu.sg::913ec60d-2757-43dc-abd9-4e2ac5a88339" providerId="AD" clId="Web-{179449DC-311F-0B96-EF17-7615305FEB0C}" dt="2025-06-24T16:30:26.887" v="2020" actId="1076"/>
        <pc:sldMkLst>
          <pc:docMk/>
          <pc:sldMk cId="3866656603" sldId="335"/>
        </pc:sldMkLst>
      </pc:sldChg>
      <pc:sldChg chg="addSp modSp new ord">
        <pc:chgData name="LIN Guan Jhen" userId="S::guanjhenlin.2022@mitb.smu.edu.sg::913ec60d-2757-43dc-abd9-4e2ac5a88339" providerId="AD" clId="Web-{179449DC-311F-0B96-EF17-7615305FEB0C}" dt="2025-06-24T16:28:54.840" v="1979" actId="20577"/>
        <pc:sldMkLst>
          <pc:docMk/>
          <pc:sldMk cId="776374388" sldId="336"/>
        </pc:sldMkLst>
      </pc:sldChg>
      <pc:sldChg chg="addSp delSp modSp new modNotes">
        <pc:chgData name="LIN Guan Jhen" userId="S::guanjhenlin.2022@mitb.smu.edu.sg::913ec60d-2757-43dc-abd9-4e2ac5a88339" providerId="AD" clId="Web-{179449DC-311F-0B96-EF17-7615305FEB0C}" dt="2025-06-24T16:27:32.980" v="1949"/>
        <pc:sldMkLst>
          <pc:docMk/>
          <pc:sldMk cId="433141458" sldId="337"/>
        </pc:sldMkLst>
        <pc:spChg chg="mod">
          <ac:chgData name="LIN Guan Jhen" userId="S::guanjhenlin.2022@mitb.smu.edu.sg::913ec60d-2757-43dc-abd9-4e2ac5a88339" providerId="AD" clId="Web-{179449DC-311F-0B96-EF17-7615305FEB0C}" dt="2025-06-24T16:25:56.995" v="1855" actId="20577"/>
          <ac:spMkLst>
            <pc:docMk/>
            <pc:sldMk cId="433141458" sldId="337"/>
            <ac:spMk id="3" creationId="{CDD25986-690A-C9ED-A951-3BCB52524E8F}"/>
          </ac:spMkLst>
        </pc:spChg>
      </pc:sldChg>
      <pc:sldChg chg="addSp delSp modSp add replId">
        <pc:chgData name="LIN Guan Jhen" userId="S::guanjhenlin.2022@mitb.smu.edu.sg::913ec60d-2757-43dc-abd9-4e2ac5a88339" providerId="AD" clId="Web-{179449DC-311F-0B96-EF17-7615305FEB0C}" dt="2025-06-24T16:29:36.590" v="2011" actId="20577"/>
        <pc:sldMkLst>
          <pc:docMk/>
          <pc:sldMk cId="2234673954" sldId="338"/>
        </pc:sldMkLst>
      </pc:sldChg>
      <pc:sldChg chg="addSp delSp modSp new">
        <pc:chgData name="LIN Guan Jhen" userId="S::guanjhenlin.2022@mitb.smu.edu.sg::913ec60d-2757-43dc-abd9-4e2ac5a88339" providerId="AD" clId="Web-{179449DC-311F-0B96-EF17-7615305FEB0C}" dt="2025-06-24T16:21:39.993" v="1756" actId="20577"/>
        <pc:sldMkLst>
          <pc:docMk/>
          <pc:sldMk cId="2886162814" sldId="339"/>
        </pc:sldMkLst>
      </pc:sldChg>
      <pc:sldChg chg="addSp modSp new">
        <pc:chgData name="LIN Guan Jhen" userId="S::guanjhenlin.2022@mitb.smu.edu.sg::913ec60d-2757-43dc-abd9-4e2ac5a88339" providerId="AD" clId="Web-{179449DC-311F-0B96-EF17-7615305FEB0C}" dt="2025-06-24T16:19:45.930" v="1749" actId="20577"/>
        <pc:sldMkLst>
          <pc:docMk/>
          <pc:sldMk cId="3823872226" sldId="340"/>
        </pc:sldMkLst>
        <pc:spChg chg="mod">
          <ac:chgData name="LIN Guan Jhen" userId="S::guanjhenlin.2022@mitb.smu.edu.sg::913ec60d-2757-43dc-abd9-4e2ac5a88339" providerId="AD" clId="Web-{179449DC-311F-0B96-EF17-7615305FEB0C}" dt="2025-06-24T16:16:35.522" v="1689" actId="20577"/>
          <ac:spMkLst>
            <pc:docMk/>
            <pc:sldMk cId="3823872226" sldId="340"/>
            <ac:spMk id="2" creationId="{2CA2A41C-88F2-743F-4BE7-65BDB9B25CAC}"/>
          </ac:spMkLst>
        </pc:spChg>
        <pc:spChg chg="mod">
          <ac:chgData name="LIN Guan Jhen" userId="S::guanjhenlin.2022@mitb.smu.edu.sg::913ec60d-2757-43dc-abd9-4e2ac5a88339" providerId="AD" clId="Web-{179449DC-311F-0B96-EF17-7615305FEB0C}" dt="2025-06-24T16:17:30.695" v="1725" actId="20577"/>
          <ac:spMkLst>
            <pc:docMk/>
            <pc:sldMk cId="3823872226" sldId="340"/>
            <ac:spMk id="3" creationId="{5111959A-EE4A-9D6D-23E0-7B7E3004AC8C}"/>
          </ac:spMkLst>
        </pc:spChg>
        <pc:spChg chg="add mod">
          <ac:chgData name="LIN Guan Jhen" userId="S::guanjhenlin.2022@mitb.smu.edu.sg::913ec60d-2757-43dc-abd9-4e2ac5a88339" providerId="AD" clId="Web-{179449DC-311F-0B96-EF17-7615305FEB0C}" dt="2025-06-24T16:19:45.930" v="1749" actId="20577"/>
          <ac:spMkLst>
            <pc:docMk/>
            <pc:sldMk cId="3823872226" sldId="340"/>
            <ac:spMk id="4" creationId="{796B4269-98F1-C1C3-03B0-12AC46B5342E}"/>
          </ac:spMkLst>
        </pc:spChg>
      </pc:sldChg>
      <pc:sldChg chg="modSp new del">
        <pc:chgData name="LIN Guan Jhen" userId="S::guanjhenlin.2022@mitb.smu.edu.sg::913ec60d-2757-43dc-abd9-4e2ac5a88339" providerId="AD" clId="Web-{179449DC-311F-0B96-EF17-7615305FEB0C}" dt="2025-06-24T16:27:35.886" v="1950"/>
        <pc:sldMkLst>
          <pc:docMk/>
          <pc:sldMk cId="3745021667" sldId="341"/>
        </pc:sldMkLst>
      </pc:sldChg>
    </pc:docChg>
  </pc:docChgLst>
  <pc:docChgLst>
    <pc:chgData name="ONG Si Yi" userId="S::siyi.ong.2023@mitb.smu.edu.sg::9c8d0acb-3b4e-4c2f-b3ed-b4eb3a17e4ed" providerId="AD" clId="Web-{E4D2E53F-5048-40AE-327E-EECCEC5CF108}"/>
    <pc:docChg chg="delSld modSld modSection">
      <pc:chgData name="ONG Si Yi" userId="S::siyi.ong.2023@mitb.smu.edu.sg::9c8d0acb-3b4e-4c2f-b3ed-b4eb3a17e4ed" providerId="AD" clId="Web-{E4D2E53F-5048-40AE-327E-EECCEC5CF108}" dt="2025-06-27T14:35:03.492" v="1830"/>
      <pc:docMkLst>
        <pc:docMk/>
      </pc:docMkLst>
      <pc:sldChg chg="addSp modSp">
        <pc:chgData name="ONG Si Yi" userId="S::siyi.ong.2023@mitb.smu.edu.sg::9c8d0acb-3b4e-4c2f-b3ed-b4eb3a17e4ed" providerId="AD" clId="Web-{E4D2E53F-5048-40AE-327E-EECCEC5CF108}" dt="2025-06-27T14:35:03.492" v="1830"/>
        <pc:sldMkLst>
          <pc:docMk/>
          <pc:sldMk cId="2308906410" sldId="310"/>
        </pc:sldMkLst>
        <pc:spChg chg="add">
          <ac:chgData name="ONG Si Yi" userId="S::siyi.ong.2023@mitb.smu.edu.sg::9c8d0acb-3b4e-4c2f-b3ed-b4eb3a17e4ed" providerId="AD" clId="Web-{E4D2E53F-5048-40AE-327E-EECCEC5CF108}" dt="2025-06-27T14:35:03.492" v="1830"/>
          <ac:spMkLst>
            <pc:docMk/>
            <pc:sldMk cId="2308906410" sldId="310"/>
            <ac:spMk id="6" creationId="{D9104A31-B002-0BD7-249F-42B154E49F4F}"/>
          </ac:spMkLst>
        </pc:spChg>
        <pc:graphicFrameChg chg="mod modGraphic">
          <ac:chgData name="ONG Si Yi" userId="S::siyi.ong.2023@mitb.smu.edu.sg::9c8d0acb-3b4e-4c2f-b3ed-b4eb3a17e4ed" providerId="AD" clId="Web-{E4D2E53F-5048-40AE-327E-EECCEC5CF108}" dt="2025-06-27T14:34:47.430" v="1829"/>
          <ac:graphicFrameMkLst>
            <pc:docMk/>
            <pc:sldMk cId="2308906410" sldId="310"/>
            <ac:graphicFrameMk id="2" creationId="{67A13B81-476E-3377-6453-3343F6648723}"/>
          </ac:graphicFrameMkLst>
        </pc:graphicFrameChg>
      </pc:sldChg>
      <pc:sldChg chg="modNotes">
        <pc:chgData name="ONG Si Yi" userId="S::siyi.ong.2023@mitb.smu.edu.sg::9c8d0acb-3b4e-4c2f-b3ed-b4eb3a17e4ed" providerId="AD" clId="Web-{E4D2E53F-5048-40AE-327E-EECCEC5CF108}" dt="2025-06-27T14:14:13.308" v="1765"/>
        <pc:sldMkLst>
          <pc:docMk/>
          <pc:sldMk cId="4057984585" sldId="341"/>
        </pc:sldMkLst>
      </pc:sldChg>
      <pc:sldChg chg="modNotes">
        <pc:chgData name="ONG Si Yi" userId="S::siyi.ong.2023@mitb.smu.edu.sg::9c8d0acb-3b4e-4c2f-b3ed-b4eb3a17e4ed" providerId="AD" clId="Web-{E4D2E53F-5048-40AE-327E-EECCEC5CF108}" dt="2025-06-27T14:14:28.652" v="1767"/>
        <pc:sldMkLst>
          <pc:docMk/>
          <pc:sldMk cId="1344419073" sldId="342"/>
        </pc:sldMkLst>
      </pc:sldChg>
      <pc:sldChg chg="modNotes">
        <pc:chgData name="ONG Si Yi" userId="S::siyi.ong.2023@mitb.smu.edu.sg::9c8d0acb-3b4e-4c2f-b3ed-b4eb3a17e4ed" providerId="AD" clId="Web-{E4D2E53F-5048-40AE-327E-EECCEC5CF108}" dt="2025-06-27T14:11:30.383" v="1752"/>
        <pc:sldMkLst>
          <pc:docMk/>
          <pc:sldMk cId="1173586812" sldId="348"/>
        </pc:sldMkLst>
      </pc:sldChg>
      <pc:sldChg chg="modNotes">
        <pc:chgData name="ONG Si Yi" userId="S::siyi.ong.2023@mitb.smu.edu.sg::9c8d0acb-3b4e-4c2f-b3ed-b4eb3a17e4ed" providerId="AD" clId="Web-{E4D2E53F-5048-40AE-327E-EECCEC5CF108}" dt="2025-06-27T13:52:47.433" v="284"/>
        <pc:sldMkLst>
          <pc:docMk/>
          <pc:sldMk cId="1859000169" sldId="349"/>
        </pc:sldMkLst>
      </pc:sldChg>
      <pc:sldChg chg="modSp modNotes">
        <pc:chgData name="ONG Si Yi" userId="S::siyi.ong.2023@mitb.smu.edu.sg::9c8d0acb-3b4e-4c2f-b3ed-b4eb3a17e4ed" providerId="AD" clId="Web-{E4D2E53F-5048-40AE-327E-EECCEC5CF108}" dt="2025-06-27T13:57:04.967" v="460"/>
        <pc:sldMkLst>
          <pc:docMk/>
          <pc:sldMk cId="2208170859" sldId="350"/>
        </pc:sldMkLst>
        <pc:spChg chg="mod">
          <ac:chgData name="ONG Si Yi" userId="S::siyi.ong.2023@mitb.smu.edu.sg::9c8d0acb-3b4e-4c2f-b3ed-b4eb3a17e4ed" providerId="AD" clId="Web-{E4D2E53F-5048-40AE-327E-EECCEC5CF108}" dt="2025-06-27T13:53:29.527" v="321" actId="1076"/>
          <ac:spMkLst>
            <pc:docMk/>
            <pc:sldMk cId="2208170859" sldId="350"/>
            <ac:spMk id="11" creationId="{D6161808-44D2-BEDF-730F-60D997A5D8E0}"/>
          </ac:spMkLst>
        </pc:spChg>
      </pc:sldChg>
      <pc:sldChg chg="modSp modNotes">
        <pc:chgData name="ONG Si Yi" userId="S::siyi.ong.2023@mitb.smu.edu.sg::9c8d0acb-3b4e-4c2f-b3ed-b4eb3a17e4ed" providerId="AD" clId="Web-{E4D2E53F-5048-40AE-327E-EECCEC5CF108}" dt="2025-06-27T13:57:58.608" v="561"/>
        <pc:sldMkLst>
          <pc:docMk/>
          <pc:sldMk cId="2541560851" sldId="353"/>
        </pc:sldMkLst>
        <pc:spChg chg="mod">
          <ac:chgData name="ONG Si Yi" userId="S::siyi.ong.2023@mitb.smu.edu.sg::9c8d0acb-3b4e-4c2f-b3ed-b4eb3a17e4ed" providerId="AD" clId="Web-{E4D2E53F-5048-40AE-327E-EECCEC5CF108}" dt="2025-06-27T13:57:14.467" v="461" actId="1076"/>
          <ac:spMkLst>
            <pc:docMk/>
            <pc:sldMk cId="2541560851" sldId="353"/>
            <ac:spMk id="12" creationId="{0DF7FF80-33A5-ED87-F57F-884F86679873}"/>
          </ac:spMkLst>
        </pc:spChg>
      </pc:sldChg>
      <pc:sldChg chg="modNotes">
        <pc:chgData name="ONG Si Yi" userId="S::siyi.ong.2023@mitb.smu.edu.sg::9c8d0acb-3b4e-4c2f-b3ed-b4eb3a17e4ed" providerId="AD" clId="Web-{E4D2E53F-5048-40AE-327E-EECCEC5CF108}" dt="2025-06-27T14:01:51.079" v="744"/>
        <pc:sldMkLst>
          <pc:docMk/>
          <pc:sldMk cId="3608341857" sldId="354"/>
        </pc:sldMkLst>
      </pc:sldChg>
      <pc:sldChg chg="modNotes">
        <pc:chgData name="ONG Si Yi" userId="S::siyi.ong.2023@mitb.smu.edu.sg::9c8d0acb-3b4e-4c2f-b3ed-b4eb3a17e4ed" providerId="AD" clId="Web-{E4D2E53F-5048-40AE-327E-EECCEC5CF108}" dt="2025-06-27T14:02:51.658" v="862"/>
        <pc:sldMkLst>
          <pc:docMk/>
          <pc:sldMk cId="4242492915" sldId="356"/>
        </pc:sldMkLst>
      </pc:sldChg>
      <pc:sldChg chg="modNotes">
        <pc:chgData name="ONG Si Yi" userId="S::siyi.ong.2023@mitb.smu.edu.sg::9c8d0acb-3b4e-4c2f-b3ed-b4eb3a17e4ed" providerId="AD" clId="Web-{E4D2E53F-5048-40AE-327E-EECCEC5CF108}" dt="2025-06-27T14:03:53.815" v="1043"/>
        <pc:sldMkLst>
          <pc:docMk/>
          <pc:sldMk cId="2214522300" sldId="360"/>
        </pc:sldMkLst>
      </pc:sldChg>
      <pc:sldChg chg="modNotes">
        <pc:chgData name="ONG Si Yi" userId="S::siyi.ong.2023@mitb.smu.edu.sg::9c8d0acb-3b4e-4c2f-b3ed-b4eb3a17e4ed" providerId="AD" clId="Web-{E4D2E53F-5048-40AE-327E-EECCEC5CF108}" dt="2025-06-27T14:05:48.472" v="1296"/>
        <pc:sldMkLst>
          <pc:docMk/>
          <pc:sldMk cId="2379214742" sldId="362"/>
        </pc:sldMkLst>
      </pc:sldChg>
      <pc:sldChg chg="modNotes">
        <pc:chgData name="ONG Si Yi" userId="S::siyi.ong.2023@mitb.smu.edu.sg::9c8d0acb-3b4e-4c2f-b3ed-b4eb3a17e4ed" providerId="AD" clId="Web-{E4D2E53F-5048-40AE-327E-EECCEC5CF108}" dt="2025-06-27T14:08:57.272" v="1701"/>
        <pc:sldMkLst>
          <pc:docMk/>
          <pc:sldMk cId="2390976873" sldId="363"/>
        </pc:sldMkLst>
      </pc:sldChg>
      <pc:sldChg chg="del">
        <pc:chgData name="ONG Si Yi" userId="S::siyi.ong.2023@mitb.smu.edu.sg::9c8d0acb-3b4e-4c2f-b3ed-b4eb3a17e4ed" providerId="AD" clId="Web-{E4D2E53F-5048-40AE-327E-EECCEC5CF108}" dt="2025-06-27T13:48:51.586" v="5"/>
        <pc:sldMkLst>
          <pc:docMk/>
          <pc:sldMk cId="3922047756" sldId="366"/>
        </pc:sldMkLst>
      </pc:sldChg>
      <pc:sldChg chg="modNotes">
        <pc:chgData name="ONG Si Yi" userId="S::siyi.ong.2023@mitb.smu.edu.sg::9c8d0acb-3b4e-4c2f-b3ed-b4eb3a17e4ed" providerId="AD" clId="Web-{E4D2E53F-5048-40AE-327E-EECCEC5CF108}" dt="2025-06-27T14:17:52.123" v="1769"/>
        <pc:sldMkLst>
          <pc:docMk/>
          <pc:sldMk cId="418220898" sldId="371"/>
        </pc:sldMkLst>
      </pc:sldChg>
    </pc:docChg>
  </pc:docChgLst>
  <pc:docChgLst>
    <pc:chgData name="XUE Zhiming" userId="S::zhiming.xue.2024@mitb.smu.edu.sg::b9b7dda9-9f98-402f-a26a-cca507047abb" providerId="AD" clId="Web-{BF336117-E888-44D3-3027-60A2C66E614F}"/>
    <pc:docChg chg="modSld modSection">
      <pc:chgData name="XUE Zhiming" userId="S::zhiming.xue.2024@mitb.smu.edu.sg::b9b7dda9-9f98-402f-a26a-cca507047abb" providerId="AD" clId="Web-{BF336117-E888-44D3-3027-60A2C66E614F}" dt="2025-06-27T14:45:45.356" v="1748"/>
      <pc:docMkLst>
        <pc:docMk/>
      </pc:docMkLst>
      <pc:sldChg chg="modSp modNotes">
        <pc:chgData name="XUE Zhiming" userId="S::zhiming.xue.2024@mitb.smu.edu.sg::b9b7dda9-9f98-402f-a26a-cca507047abb" providerId="AD" clId="Web-{BF336117-E888-44D3-3027-60A2C66E614F}" dt="2025-06-27T14:45:45.356" v="1748"/>
        <pc:sldMkLst>
          <pc:docMk/>
          <pc:sldMk cId="2308906410" sldId="310"/>
        </pc:sldMkLst>
        <pc:graphicFrameChg chg="mod modGraphic">
          <ac:chgData name="XUE Zhiming" userId="S::zhiming.xue.2024@mitb.smu.edu.sg::b9b7dda9-9f98-402f-a26a-cca507047abb" providerId="AD" clId="Web-{BF336117-E888-44D3-3027-60A2C66E614F}" dt="2025-06-27T14:31:38.077" v="1742"/>
          <ac:graphicFrameMkLst>
            <pc:docMk/>
            <pc:sldMk cId="2308906410" sldId="310"/>
            <ac:graphicFrameMk id="2" creationId="{67A13B81-476E-3377-6453-3343F6648723}"/>
          </ac:graphicFrameMkLst>
        </pc:graphicFrameChg>
      </pc:sldChg>
      <pc:sldChg chg="modNotes">
        <pc:chgData name="XUE Zhiming" userId="S::zhiming.xue.2024@mitb.smu.edu.sg::b9b7dda9-9f98-402f-a26a-cca507047abb" providerId="AD" clId="Web-{BF336117-E888-44D3-3027-60A2C66E614F}" dt="2025-06-27T12:29:27.163" v="250"/>
        <pc:sldMkLst>
          <pc:docMk/>
          <pc:sldMk cId="1963897270" sldId="352"/>
        </pc:sldMkLst>
      </pc:sldChg>
      <pc:sldChg chg="modSp modNotes">
        <pc:chgData name="XUE Zhiming" userId="S::zhiming.xue.2024@mitb.smu.edu.sg::b9b7dda9-9f98-402f-a26a-cca507047abb" providerId="AD" clId="Web-{BF336117-E888-44D3-3027-60A2C66E614F}" dt="2025-06-27T12:33:17.947" v="365"/>
        <pc:sldMkLst>
          <pc:docMk/>
          <pc:sldMk cId="1848232301" sldId="355"/>
        </pc:sldMkLst>
        <pc:spChg chg="mod">
          <ac:chgData name="XUE Zhiming" userId="S::zhiming.xue.2024@mitb.smu.edu.sg::b9b7dda9-9f98-402f-a26a-cca507047abb" providerId="AD" clId="Web-{BF336117-E888-44D3-3027-60A2C66E614F}" dt="2025-06-27T12:29:48.180" v="278" actId="14100"/>
          <ac:spMkLst>
            <pc:docMk/>
            <pc:sldMk cId="1848232301" sldId="355"/>
            <ac:spMk id="17" creationId="{9455FC5B-A044-8CE4-385F-89258A4D0FCE}"/>
          </ac:spMkLst>
        </pc:spChg>
        <pc:spChg chg="mod">
          <ac:chgData name="XUE Zhiming" userId="S::zhiming.xue.2024@mitb.smu.edu.sg::b9b7dda9-9f98-402f-a26a-cca507047abb" providerId="AD" clId="Web-{BF336117-E888-44D3-3027-60A2C66E614F}" dt="2025-06-27T12:29:52.430" v="279" actId="1076"/>
          <ac:spMkLst>
            <pc:docMk/>
            <pc:sldMk cId="1848232301" sldId="355"/>
            <ac:spMk id="19" creationId="{005F7094-BEBE-44A6-710E-D1449643EED1}"/>
          </ac:spMkLst>
        </pc:spChg>
      </pc:sldChg>
      <pc:sldChg chg="modSp modNotes">
        <pc:chgData name="XUE Zhiming" userId="S::zhiming.xue.2024@mitb.smu.edu.sg::b9b7dda9-9f98-402f-a26a-cca507047abb" providerId="AD" clId="Web-{BF336117-E888-44D3-3027-60A2C66E614F}" dt="2025-06-27T13:29:23.400" v="1353"/>
        <pc:sldMkLst>
          <pc:docMk/>
          <pc:sldMk cId="657871621" sldId="358"/>
        </pc:sldMkLst>
        <pc:spChg chg="mod">
          <ac:chgData name="XUE Zhiming" userId="S::zhiming.xue.2024@mitb.smu.edu.sg::b9b7dda9-9f98-402f-a26a-cca507047abb" providerId="AD" clId="Web-{BF336117-E888-44D3-3027-60A2C66E614F}" dt="2025-06-27T13:26:55.654" v="1279" actId="1076"/>
          <ac:spMkLst>
            <pc:docMk/>
            <pc:sldMk cId="657871621" sldId="358"/>
            <ac:spMk id="6" creationId="{85CDF054-7E86-EC27-24AC-6B97050BAB67}"/>
          </ac:spMkLst>
        </pc:spChg>
      </pc:sldChg>
      <pc:sldChg chg="modSp modNotes">
        <pc:chgData name="XUE Zhiming" userId="S::zhiming.xue.2024@mitb.smu.edu.sg::b9b7dda9-9f98-402f-a26a-cca507047abb" providerId="AD" clId="Web-{BF336117-E888-44D3-3027-60A2C66E614F}" dt="2025-06-27T13:29:53.731" v="1383"/>
        <pc:sldMkLst>
          <pc:docMk/>
          <pc:sldMk cId="188073441" sldId="367"/>
        </pc:sldMkLst>
        <pc:spChg chg="mod">
          <ac:chgData name="XUE Zhiming" userId="S::zhiming.xue.2024@mitb.smu.edu.sg::b9b7dda9-9f98-402f-a26a-cca507047abb" providerId="AD" clId="Web-{BF336117-E888-44D3-3027-60A2C66E614F}" dt="2025-06-27T13:09:43.198" v="892" actId="20577"/>
          <ac:spMkLst>
            <pc:docMk/>
            <pc:sldMk cId="188073441" sldId="367"/>
            <ac:spMk id="4" creationId="{259A6BDC-D115-38D3-4A10-25AE89A67A94}"/>
          </ac:spMkLst>
        </pc:spChg>
      </pc:sldChg>
    </pc:docChg>
  </pc:docChgLst>
  <pc:docChgLst>
    <pc:chgData name="LIN Guan Jhen" userId="S::guanjhenlin.2022@mitb.smu.edu.sg::913ec60d-2757-43dc-abd9-4e2ac5a88339" providerId="AD" clId="Web-{8E2E6340-FA6B-FC89-9F24-D3772BD28833}"/>
    <pc:docChg chg="modSld">
      <pc:chgData name="LIN Guan Jhen" userId="S::guanjhenlin.2022@mitb.smu.edu.sg::913ec60d-2757-43dc-abd9-4e2ac5a88339" providerId="AD" clId="Web-{8E2E6340-FA6B-FC89-9F24-D3772BD28833}" dt="2025-06-28T04:48:37.720" v="980"/>
      <pc:docMkLst>
        <pc:docMk/>
      </pc:docMkLst>
      <pc:sldChg chg="modSp modNotes">
        <pc:chgData name="LIN Guan Jhen" userId="S::guanjhenlin.2022@mitb.smu.edu.sg::913ec60d-2757-43dc-abd9-4e2ac5a88339" providerId="AD" clId="Web-{8E2E6340-FA6B-FC89-9F24-D3772BD28833}" dt="2025-06-28T04:24:07.682" v="659"/>
        <pc:sldMkLst>
          <pc:docMk/>
          <pc:sldMk cId="1750839545" sldId="323"/>
        </pc:sldMkLst>
        <pc:spChg chg="mod">
          <ac:chgData name="LIN Guan Jhen" userId="S::guanjhenlin.2022@mitb.smu.edu.sg::913ec60d-2757-43dc-abd9-4e2ac5a88339" providerId="AD" clId="Web-{8E2E6340-FA6B-FC89-9F24-D3772BD28833}" dt="2025-06-28T04:19:38.407" v="239" actId="1076"/>
          <ac:spMkLst>
            <pc:docMk/>
            <pc:sldMk cId="1750839545" sldId="323"/>
            <ac:spMk id="11" creationId="{68DEA3FB-0419-4275-5717-DE23464E764F}"/>
          </ac:spMkLst>
        </pc:spChg>
        <pc:spChg chg="mod">
          <ac:chgData name="LIN Guan Jhen" userId="S::guanjhenlin.2022@mitb.smu.edu.sg::913ec60d-2757-43dc-abd9-4e2ac5a88339" providerId="AD" clId="Web-{8E2E6340-FA6B-FC89-9F24-D3772BD28833}" dt="2025-06-28T04:19:38.438" v="240" actId="1076"/>
          <ac:spMkLst>
            <pc:docMk/>
            <pc:sldMk cId="1750839545" sldId="323"/>
            <ac:spMk id="14" creationId="{56B16E38-3BC4-78B5-BFBA-45483135AD3B}"/>
          </ac:spMkLst>
        </pc:spChg>
      </pc:sldChg>
      <pc:sldChg chg="modNotes">
        <pc:chgData name="LIN Guan Jhen" userId="S::guanjhenlin.2022@mitb.smu.edu.sg::913ec60d-2757-43dc-abd9-4e2ac5a88339" providerId="AD" clId="Web-{8E2E6340-FA6B-FC89-9F24-D3772BD28833}" dt="2025-06-28T04:24:26.089" v="671"/>
        <pc:sldMkLst>
          <pc:docMk/>
          <pc:sldMk cId="3011443154" sldId="333"/>
        </pc:sldMkLst>
      </pc:sldChg>
      <pc:sldChg chg="modNotes">
        <pc:chgData name="LIN Guan Jhen" userId="S::guanjhenlin.2022@mitb.smu.edu.sg::913ec60d-2757-43dc-abd9-4e2ac5a88339" providerId="AD" clId="Web-{8E2E6340-FA6B-FC89-9F24-D3772BD28833}" dt="2025-06-28T04:48:37.720" v="980"/>
        <pc:sldMkLst>
          <pc:docMk/>
          <pc:sldMk cId="433141458" sldId="337"/>
        </pc:sldMkLst>
      </pc:sldChg>
      <pc:sldChg chg="modSp modNotes">
        <pc:chgData name="LIN Guan Jhen" userId="S::guanjhenlin.2022@mitb.smu.edu.sg::913ec60d-2757-43dc-abd9-4e2ac5a88339" providerId="AD" clId="Web-{8E2E6340-FA6B-FC89-9F24-D3772BD28833}" dt="2025-06-28T04:15:52.446" v="14"/>
        <pc:sldMkLst>
          <pc:docMk/>
          <pc:sldMk cId="3538433158" sldId="359"/>
        </pc:sldMkLst>
        <pc:spChg chg="mod">
          <ac:chgData name="LIN Guan Jhen" userId="S::guanjhenlin.2022@mitb.smu.edu.sg::913ec60d-2757-43dc-abd9-4e2ac5a88339" providerId="AD" clId="Web-{8E2E6340-FA6B-FC89-9F24-D3772BD28833}" dt="2025-06-28T04:15:23.663" v="1" actId="14100"/>
          <ac:spMkLst>
            <pc:docMk/>
            <pc:sldMk cId="3538433158" sldId="359"/>
            <ac:spMk id="6" creationId="{CAAA20B0-1EF1-2074-1D17-66E4706AFDCA}"/>
          </ac:spMkLst>
        </pc:spChg>
        <pc:spChg chg="mod">
          <ac:chgData name="LIN Guan Jhen" userId="S::guanjhenlin.2022@mitb.smu.edu.sg::913ec60d-2757-43dc-abd9-4e2ac5a88339" providerId="AD" clId="Web-{8E2E6340-FA6B-FC89-9F24-D3772BD28833}" dt="2025-06-28T04:15:20.351" v="0" actId="14100"/>
          <ac:spMkLst>
            <pc:docMk/>
            <pc:sldMk cId="3538433158" sldId="359"/>
            <ac:spMk id="7" creationId="{3D90A3A2-033A-E83B-F9AD-2F27B461D48C}"/>
          </ac:spMkLst>
        </pc:spChg>
      </pc:sldChg>
    </pc:docChg>
  </pc:docChgLst>
  <pc:docChgLst>
    <pc:chgData name="XUE Zhiming" userId="S::zhiming.xue.2024@mitb.smu.edu.sg::b9b7dda9-9f98-402f-a26a-cca507047abb" providerId="AD" clId="Web-{8EE6B6ED-5914-B003-47F4-2445D405055E}"/>
    <pc:docChg chg="modSld">
      <pc:chgData name="XUE Zhiming" userId="S::zhiming.xue.2024@mitb.smu.edu.sg::b9b7dda9-9f98-402f-a26a-cca507047abb" providerId="AD" clId="Web-{8EE6B6ED-5914-B003-47F4-2445D405055E}" dt="2025-06-28T05:26:56.754" v="88"/>
      <pc:docMkLst>
        <pc:docMk/>
      </pc:docMkLst>
      <pc:sldChg chg="modNotes">
        <pc:chgData name="XUE Zhiming" userId="S::zhiming.xue.2024@mitb.smu.edu.sg::b9b7dda9-9f98-402f-a26a-cca507047abb" providerId="AD" clId="Web-{8EE6B6ED-5914-B003-47F4-2445D405055E}" dt="2025-06-28T05:26:56.754" v="88"/>
        <pc:sldMkLst>
          <pc:docMk/>
          <pc:sldMk cId="1748690397" sldId="308"/>
        </pc:sldMkLst>
      </pc:sldChg>
      <pc:sldChg chg="modNotes">
        <pc:chgData name="XUE Zhiming" userId="S::zhiming.xue.2024@mitb.smu.edu.sg::b9b7dda9-9f98-402f-a26a-cca507047abb" providerId="AD" clId="Web-{8EE6B6ED-5914-B003-47F4-2445D405055E}" dt="2025-06-28T05:26:20.111" v="86"/>
        <pc:sldMkLst>
          <pc:docMk/>
          <pc:sldMk cId="2308906410" sldId="310"/>
        </pc:sldMkLst>
      </pc:sldChg>
      <pc:sldChg chg="modNotes">
        <pc:chgData name="XUE Zhiming" userId="S::zhiming.xue.2024@mitb.smu.edu.sg::b9b7dda9-9f98-402f-a26a-cca507047abb" providerId="AD" clId="Web-{8EE6B6ED-5914-B003-47F4-2445D405055E}" dt="2025-06-28T04:32:14.161" v="7"/>
        <pc:sldMkLst>
          <pc:docMk/>
          <pc:sldMk cId="657871621" sldId="358"/>
        </pc:sldMkLst>
      </pc:sldChg>
      <pc:sldChg chg="modNotes">
        <pc:chgData name="XUE Zhiming" userId="S::zhiming.xue.2024@mitb.smu.edu.sg::b9b7dda9-9f98-402f-a26a-cca507047abb" providerId="AD" clId="Web-{8EE6B6ED-5914-B003-47F4-2445D405055E}" dt="2025-06-28T04:32:45.242" v="34"/>
        <pc:sldMkLst>
          <pc:docMk/>
          <pc:sldMk cId="188073441" sldId="367"/>
        </pc:sldMkLst>
      </pc:sldChg>
    </pc:docChg>
  </pc:docChgLst>
  <pc:docChgLst>
    <pc:chgData name="LIN Guan Jhen" userId="913ec60d-2757-43dc-abd9-4e2ac5a88339" providerId="ADAL" clId="{4B10080A-1C8C-4710-BCF8-D00CB781DFFE}"/>
    <pc:docChg chg="undo custSel modSld">
      <pc:chgData name="LIN Guan Jhen" userId="913ec60d-2757-43dc-abd9-4e2ac5a88339" providerId="ADAL" clId="{4B10080A-1C8C-4710-BCF8-D00CB781DFFE}" dt="2025-07-21T13:31:20.253" v="5" actId="478"/>
      <pc:docMkLst>
        <pc:docMk/>
      </pc:docMkLst>
      <pc:sldChg chg="addSp delSp mod">
        <pc:chgData name="LIN Guan Jhen" userId="913ec60d-2757-43dc-abd9-4e2ac5a88339" providerId="ADAL" clId="{4B10080A-1C8C-4710-BCF8-D00CB781DFFE}" dt="2025-07-21T13:31:20.253" v="5" actId="478"/>
        <pc:sldMkLst>
          <pc:docMk/>
          <pc:sldMk cId="0" sldId="256"/>
        </pc:sldMkLst>
        <pc:spChg chg="add del">
          <ac:chgData name="LIN Guan Jhen" userId="913ec60d-2757-43dc-abd9-4e2ac5a88339" providerId="ADAL" clId="{4B10080A-1C8C-4710-BCF8-D00CB781DFFE}" dt="2025-07-21T13:31:19.933" v="4" actId="478"/>
          <ac:spMkLst>
            <pc:docMk/>
            <pc:sldMk cId="0" sldId="256"/>
            <ac:spMk id="6" creationId="{00000000-0000-0000-0000-000000000000}"/>
          </ac:spMkLst>
        </pc:spChg>
        <pc:spChg chg="add del">
          <ac:chgData name="LIN Guan Jhen" userId="913ec60d-2757-43dc-abd9-4e2ac5a88339" providerId="ADAL" clId="{4B10080A-1C8C-4710-BCF8-D00CB781DFFE}" dt="2025-07-21T13:31:20.253" v="5" actId="478"/>
          <ac:spMkLst>
            <pc:docMk/>
            <pc:sldMk cId="0" sldId="256"/>
            <ac:spMk id="8" creationId="{00000000-0000-0000-0000-000000000000}"/>
          </ac:spMkLst>
        </pc:spChg>
        <pc:picChg chg="add del">
          <ac:chgData name="LIN Guan Jhen" userId="913ec60d-2757-43dc-abd9-4e2ac5a88339" providerId="ADAL" clId="{4B10080A-1C8C-4710-BCF8-D00CB781DFFE}" dt="2025-07-21T13:31:19.678" v="3" actId="478"/>
          <ac:picMkLst>
            <pc:docMk/>
            <pc:sldMk cId="0" sldId="256"/>
            <ac:picMk id="10" creationId="{F23347D7-B01C-9698-E522-A179540EDE3F}"/>
          </ac:picMkLst>
        </pc:picChg>
      </pc:sldChg>
    </pc:docChg>
  </pc:docChgLst>
  <pc:docChgLst>
    <pc:chgData name="Pauline NG Bao Ling" userId="S::pauline.ng.2024@mitb.smu.edu.sg::353598b9-6c76-47f7-96a0-3ab4d388d43a" providerId="AD" clId="Web-{43A295EB-F63D-CA79-8F57-03DFBEEB9267}"/>
    <pc:docChg chg="sldOrd">
      <pc:chgData name="Pauline NG Bao Ling" userId="S::pauline.ng.2024@mitb.smu.edu.sg::353598b9-6c76-47f7-96a0-3ab4d388d43a" providerId="AD" clId="Web-{43A295EB-F63D-CA79-8F57-03DFBEEB9267}" dt="2025-06-28T02:47:33.938" v="1"/>
      <pc:docMkLst>
        <pc:docMk/>
      </pc:docMkLst>
      <pc:sldChg chg="ord">
        <pc:chgData name="Pauline NG Bao Ling" userId="S::pauline.ng.2024@mitb.smu.edu.sg::353598b9-6c76-47f7-96a0-3ab4d388d43a" providerId="AD" clId="Web-{43A295EB-F63D-CA79-8F57-03DFBEEB9267}" dt="2025-06-28T02:47:33.938" v="1"/>
        <pc:sldMkLst>
          <pc:docMk/>
          <pc:sldMk cId="972880279" sldId="330"/>
        </pc:sldMkLst>
      </pc:sldChg>
    </pc:docChg>
  </pc:docChgLst>
  <pc:docChgLst>
    <pc:chgData name="XUE Zhiming" userId="S::zhiming.xue.2024@mitb.smu.edu.sg::b9b7dda9-9f98-402f-a26a-cca507047abb" providerId="AD" clId="Web-{C602A033-3816-148E-FD36-0804629E8808}"/>
    <pc:docChg chg="modSld">
      <pc:chgData name="XUE Zhiming" userId="S::zhiming.xue.2024@mitb.smu.edu.sg::b9b7dda9-9f98-402f-a26a-cca507047abb" providerId="AD" clId="Web-{C602A033-3816-148E-FD36-0804629E8808}" dt="2025-07-06T07:38:23.894" v="3"/>
      <pc:docMkLst>
        <pc:docMk/>
      </pc:docMkLst>
      <pc:sldChg chg="addSp delSp modSp">
        <pc:chgData name="XUE Zhiming" userId="S::zhiming.xue.2024@mitb.smu.edu.sg::b9b7dda9-9f98-402f-a26a-cca507047abb" providerId="AD" clId="Web-{C602A033-3816-148E-FD36-0804629E8808}" dt="2025-07-06T07:38:23.894" v="3"/>
        <pc:sldMkLst>
          <pc:docMk/>
          <pc:sldMk cId="1617831103" sldId="328"/>
        </pc:sldMkLst>
        <pc:picChg chg="add del">
          <ac:chgData name="XUE Zhiming" userId="S::zhiming.xue.2024@mitb.smu.edu.sg::b9b7dda9-9f98-402f-a26a-cca507047abb" providerId="AD" clId="Web-{C602A033-3816-148E-FD36-0804629E8808}" dt="2025-07-06T07:38:23.894" v="3"/>
          <ac:picMkLst>
            <pc:docMk/>
            <pc:sldMk cId="1617831103" sldId="328"/>
            <ac:picMk id="3" creationId="{B009C326-ADD9-4E2C-53FE-A0894AF0E483}"/>
          </ac:picMkLst>
        </pc:picChg>
        <pc:picChg chg="mod">
          <ac:chgData name="XUE Zhiming" userId="S::zhiming.xue.2024@mitb.smu.edu.sg::b9b7dda9-9f98-402f-a26a-cca507047abb" providerId="AD" clId="Web-{C602A033-3816-148E-FD36-0804629E8808}" dt="2025-07-05T18:02:37.036" v="1" actId="1076"/>
          <ac:picMkLst>
            <pc:docMk/>
            <pc:sldMk cId="1617831103" sldId="328"/>
            <ac:picMk id="25" creationId="{52863858-7F69-494B-354C-79B9B6177C5F}"/>
          </ac:picMkLst>
        </pc:picChg>
      </pc:sldChg>
    </pc:docChg>
  </pc:docChgLst>
  <pc:docChgLst>
    <pc:chgData name="Pauline NG Bao Ling" userId="353598b9-6c76-47f7-96a0-3ab4d388d43a" providerId="ADAL" clId="{FC8543AC-FBB6-8449-B0FB-5D3DE7DD5A60}"/>
    <pc:docChg chg="undo custSel delSld modSld">
      <pc:chgData name="Pauline NG Bao Ling" userId="353598b9-6c76-47f7-96a0-3ab4d388d43a" providerId="ADAL" clId="{FC8543AC-FBB6-8449-B0FB-5D3DE7DD5A60}" dt="2025-06-27T07:22:44.151" v="7" actId="20577"/>
      <pc:docMkLst>
        <pc:docMk/>
      </pc:docMkLst>
      <pc:sldChg chg="del">
        <pc:chgData name="Pauline NG Bao Ling" userId="353598b9-6c76-47f7-96a0-3ab4d388d43a" providerId="ADAL" clId="{FC8543AC-FBB6-8449-B0FB-5D3DE7DD5A60}" dt="2025-06-27T07:12:42.234" v="2" actId="2696"/>
        <pc:sldMkLst>
          <pc:docMk/>
          <pc:sldMk cId="3620186210" sldId="303"/>
        </pc:sldMkLst>
      </pc:sldChg>
      <pc:sldChg chg="del">
        <pc:chgData name="Pauline NG Bao Ling" userId="353598b9-6c76-47f7-96a0-3ab4d388d43a" providerId="ADAL" clId="{FC8543AC-FBB6-8449-B0FB-5D3DE7DD5A60}" dt="2025-06-27T07:16:48.215" v="3" actId="2696"/>
        <pc:sldMkLst>
          <pc:docMk/>
          <pc:sldMk cId="1187088254" sldId="307"/>
        </pc:sldMkLst>
      </pc:sldChg>
      <pc:sldChg chg="modSp mod">
        <pc:chgData name="Pauline NG Bao Ling" userId="353598b9-6c76-47f7-96a0-3ab4d388d43a" providerId="ADAL" clId="{FC8543AC-FBB6-8449-B0FB-5D3DE7DD5A60}" dt="2025-06-27T07:07:44.092" v="1" actId="207"/>
        <pc:sldMkLst>
          <pc:docMk/>
          <pc:sldMk cId="995450785" sldId="326"/>
        </pc:sldMkLst>
        <pc:spChg chg="mod">
          <ac:chgData name="Pauline NG Bao Ling" userId="353598b9-6c76-47f7-96a0-3ab4d388d43a" providerId="ADAL" clId="{FC8543AC-FBB6-8449-B0FB-5D3DE7DD5A60}" dt="2025-06-27T07:07:44.092" v="1" actId="207"/>
          <ac:spMkLst>
            <pc:docMk/>
            <pc:sldMk cId="995450785" sldId="326"/>
            <ac:spMk id="5" creationId="{32DA8430-70BD-F37A-D755-5D5E57C6D558}"/>
          </ac:spMkLst>
        </pc:spChg>
      </pc:sldChg>
      <pc:sldChg chg="del">
        <pc:chgData name="Pauline NG Bao Ling" userId="353598b9-6c76-47f7-96a0-3ab4d388d43a" providerId="ADAL" clId="{FC8543AC-FBB6-8449-B0FB-5D3DE7DD5A60}" dt="2025-06-27T07:16:48.580" v="4" actId="2696"/>
        <pc:sldMkLst>
          <pc:docMk/>
          <pc:sldMk cId="1054539952" sldId="327"/>
        </pc:sldMkLst>
      </pc:sldChg>
    </pc:docChg>
  </pc:docChgLst>
  <pc:docChgLst>
    <pc:chgData name="LIN Guan Jhen" userId="S::guanjhenlin.2022@mitb.smu.edu.sg::913ec60d-2757-43dc-abd9-4e2ac5a88339" providerId="AD" clId="Web-{B8007A02-4547-0D7A-379A-4229DC1EFC10}"/>
    <pc:docChg chg="addSld delSld modSld sldOrd modSection">
      <pc:chgData name="LIN Guan Jhen" userId="S::guanjhenlin.2022@mitb.smu.edu.sg::913ec60d-2757-43dc-abd9-4e2ac5a88339" providerId="AD" clId="Web-{B8007A02-4547-0D7A-379A-4229DC1EFC10}" dt="2025-06-27T12:10:38.678" v="46" actId="20577"/>
      <pc:docMkLst>
        <pc:docMk/>
      </pc:docMkLst>
      <pc:sldChg chg="ord">
        <pc:chgData name="LIN Guan Jhen" userId="S::guanjhenlin.2022@mitb.smu.edu.sg::913ec60d-2757-43dc-abd9-4e2ac5a88339" providerId="AD" clId="Web-{B8007A02-4547-0D7A-379A-4229DC1EFC10}" dt="2025-06-27T12:02:12.062" v="43"/>
        <pc:sldMkLst>
          <pc:docMk/>
          <pc:sldMk cId="2293773975" sldId="293"/>
        </pc:sldMkLst>
      </pc:sldChg>
      <pc:sldChg chg="delSp modSp">
        <pc:chgData name="LIN Guan Jhen" userId="S::guanjhenlin.2022@mitb.smu.edu.sg::913ec60d-2757-43dc-abd9-4e2ac5a88339" providerId="AD" clId="Web-{B8007A02-4547-0D7A-379A-4229DC1EFC10}" dt="2025-06-27T12:01:47.577" v="42" actId="1076"/>
        <pc:sldMkLst>
          <pc:docMk/>
          <pc:sldMk cId="2308906410" sldId="310"/>
        </pc:sldMkLst>
        <pc:graphicFrameChg chg="mod modGraphic">
          <ac:chgData name="LIN Guan Jhen" userId="S::guanjhenlin.2022@mitb.smu.edu.sg::913ec60d-2757-43dc-abd9-4e2ac5a88339" providerId="AD" clId="Web-{B8007A02-4547-0D7A-379A-4229DC1EFC10}" dt="2025-06-27T12:01:47.577" v="42" actId="1076"/>
          <ac:graphicFrameMkLst>
            <pc:docMk/>
            <pc:sldMk cId="2308906410" sldId="310"/>
            <ac:graphicFrameMk id="2" creationId="{67A13B81-476E-3377-6453-3343F6648723}"/>
          </ac:graphicFrameMkLst>
        </pc:graphicFrameChg>
      </pc:sldChg>
      <pc:sldChg chg="modSp">
        <pc:chgData name="LIN Guan Jhen" userId="S::guanjhenlin.2022@mitb.smu.edu.sg::913ec60d-2757-43dc-abd9-4e2ac5a88339" providerId="AD" clId="Web-{B8007A02-4547-0D7A-379A-4229DC1EFC10}" dt="2025-06-27T12:10:38.678" v="46" actId="20577"/>
        <pc:sldMkLst>
          <pc:docMk/>
          <pc:sldMk cId="360457960" sldId="368"/>
        </pc:sldMkLst>
      </pc:sldChg>
      <pc:sldChg chg="new del">
        <pc:chgData name="LIN Guan Jhen" userId="S::guanjhenlin.2022@mitb.smu.edu.sg::913ec60d-2757-43dc-abd9-4e2ac5a88339" providerId="AD" clId="Web-{B8007A02-4547-0D7A-379A-4229DC1EFC10}" dt="2025-06-27T11:59:37.384" v="2"/>
        <pc:sldMkLst>
          <pc:docMk/>
          <pc:sldMk cId="4274919471" sldId="369"/>
        </pc:sldMkLst>
      </pc:sldChg>
      <pc:sldChg chg="add">
        <pc:chgData name="LIN Guan Jhen" userId="S::guanjhenlin.2022@mitb.smu.edu.sg::913ec60d-2757-43dc-abd9-4e2ac5a88339" providerId="AD" clId="Web-{B8007A02-4547-0D7A-379A-4229DC1EFC10}" dt="2025-06-27T11:59:35.102" v="1"/>
        <pc:sldMkLst>
          <pc:docMk/>
          <pc:sldMk cId="255156719" sldId="370"/>
        </pc:sldMkLst>
      </pc:sldChg>
    </pc:docChg>
  </pc:docChgLst>
  <pc:docChgLst>
    <pc:chgData name="LIN Guan Jhen" userId="S::guanjhenlin.2022@mitb.smu.edu.sg::913ec60d-2757-43dc-abd9-4e2ac5a88339" providerId="AD" clId="Web-{94B97982-E6C4-8E1B-9D56-729E4BDEEB8C}"/>
    <pc:docChg chg="sldOrd">
      <pc:chgData name="LIN Guan Jhen" userId="S::guanjhenlin.2022@mitb.smu.edu.sg::913ec60d-2757-43dc-abd9-4e2ac5a88339" providerId="AD" clId="Web-{94B97982-E6C4-8E1B-9D56-729E4BDEEB8C}" dt="2025-07-05T10:46:59.987" v="0"/>
      <pc:docMkLst>
        <pc:docMk/>
      </pc:docMkLst>
      <pc:sldChg chg="ord">
        <pc:chgData name="LIN Guan Jhen" userId="S::guanjhenlin.2022@mitb.smu.edu.sg::913ec60d-2757-43dc-abd9-4e2ac5a88339" providerId="AD" clId="Web-{94B97982-E6C4-8E1B-9D56-729E4BDEEB8C}" dt="2025-07-05T10:46:59.987" v="0"/>
        <pc:sldMkLst>
          <pc:docMk/>
          <pc:sldMk cId="1750839545" sldId="323"/>
        </pc:sldMkLst>
      </pc:sldChg>
    </pc:docChg>
  </pc:docChgLst>
  <pc:docChgLst>
    <pc:chgData name="LIN Guan Jhen" userId="S::guanjhenlin.2022@mitb.smu.edu.sg::913ec60d-2757-43dc-abd9-4e2ac5a88339" providerId="AD" clId="Web-{E08E3D3B-D903-93B9-85D6-ED439E648A21}"/>
    <pc:docChg chg="addSld delSld modSld sldOrd addSection modSection">
      <pc:chgData name="LIN Guan Jhen" userId="S::guanjhenlin.2022@mitb.smu.edu.sg::913ec60d-2757-43dc-abd9-4e2ac5a88339" providerId="AD" clId="Web-{E08E3D3B-D903-93B9-85D6-ED439E648A21}" dt="2025-06-27T11:52:55.776" v="5655" actId="1076"/>
      <pc:docMkLst>
        <pc:docMk/>
      </pc:docMkLst>
      <pc:sldChg chg="modSp">
        <pc:chgData name="LIN Guan Jhen" userId="S::guanjhenlin.2022@mitb.smu.edu.sg::913ec60d-2757-43dc-abd9-4e2ac5a88339" providerId="AD" clId="Web-{E08E3D3B-D903-93B9-85D6-ED439E648A21}" dt="2025-06-27T10:47:12.645" v="3985" actId="1076"/>
        <pc:sldMkLst>
          <pc:docMk/>
          <pc:sldMk cId="4014712766" sldId="286"/>
        </pc:sldMkLst>
        <pc:spChg chg="mod">
          <ac:chgData name="LIN Guan Jhen" userId="S::guanjhenlin.2022@mitb.smu.edu.sg::913ec60d-2757-43dc-abd9-4e2ac5a88339" providerId="AD" clId="Web-{E08E3D3B-D903-93B9-85D6-ED439E648A21}" dt="2025-06-27T10:47:11.005" v="3984" actId="20577"/>
          <ac:spMkLst>
            <pc:docMk/>
            <pc:sldMk cId="4014712766" sldId="286"/>
            <ac:spMk id="2" creationId="{B2BC94DE-9FE4-119F-A26C-25D0FC83932C}"/>
          </ac:spMkLst>
        </pc:spChg>
        <pc:picChg chg="mod">
          <ac:chgData name="LIN Guan Jhen" userId="S::guanjhenlin.2022@mitb.smu.edu.sg::913ec60d-2757-43dc-abd9-4e2ac5a88339" providerId="AD" clId="Web-{E08E3D3B-D903-93B9-85D6-ED439E648A21}" dt="2025-06-27T10:47:12.645" v="3985" actId="1076"/>
          <ac:picMkLst>
            <pc:docMk/>
            <pc:sldMk cId="4014712766" sldId="286"/>
            <ac:picMk id="7" creationId="{7A0C907C-F558-A814-8EE2-D7FBBA4F1F49}"/>
          </ac:picMkLst>
        </pc:picChg>
      </pc:sldChg>
      <pc:sldChg chg="modSp del">
        <pc:chgData name="LIN Guan Jhen" userId="S::guanjhenlin.2022@mitb.smu.edu.sg::913ec60d-2757-43dc-abd9-4e2ac5a88339" providerId="AD" clId="Web-{E08E3D3B-D903-93B9-85D6-ED439E648A21}" dt="2025-06-27T10:44:03.898" v="3880"/>
        <pc:sldMkLst>
          <pc:docMk/>
          <pc:sldMk cId="679546726" sldId="287"/>
        </pc:sldMkLst>
      </pc:sldChg>
      <pc:sldChg chg="modSp">
        <pc:chgData name="LIN Guan Jhen" userId="S::guanjhenlin.2022@mitb.smu.edu.sg::913ec60d-2757-43dc-abd9-4e2ac5a88339" providerId="AD" clId="Web-{E08E3D3B-D903-93B9-85D6-ED439E648A21}" dt="2025-06-27T10:43:53.241" v="3879" actId="20577"/>
        <pc:sldMkLst>
          <pc:docMk/>
          <pc:sldMk cId="401437529" sldId="288"/>
        </pc:sldMkLst>
      </pc:sldChg>
      <pc:sldChg chg="mod modShow">
        <pc:chgData name="LIN Guan Jhen" userId="S::guanjhenlin.2022@mitb.smu.edu.sg::913ec60d-2757-43dc-abd9-4e2ac5a88339" providerId="AD" clId="Web-{E08E3D3B-D903-93B9-85D6-ED439E648A21}" dt="2025-06-27T11:51:48.416" v="5637"/>
        <pc:sldMkLst>
          <pc:docMk/>
          <pc:sldMk cId="2293773975" sldId="293"/>
        </pc:sldMkLst>
      </pc:sldChg>
      <pc:sldChg chg="del">
        <pc:chgData name="LIN Guan Jhen" userId="S::guanjhenlin.2022@mitb.smu.edu.sg::913ec60d-2757-43dc-abd9-4e2ac5a88339" providerId="AD" clId="Web-{E08E3D3B-D903-93B9-85D6-ED439E648A21}" dt="2025-06-27T10:47:29.708" v="3986"/>
        <pc:sldMkLst>
          <pc:docMk/>
          <pc:sldMk cId="686086045" sldId="295"/>
        </pc:sldMkLst>
      </pc:sldChg>
      <pc:sldChg chg="addSp delSp modSp">
        <pc:chgData name="LIN Guan Jhen" userId="S::guanjhenlin.2022@mitb.smu.edu.sg::913ec60d-2757-43dc-abd9-4e2ac5a88339" providerId="AD" clId="Web-{E08E3D3B-D903-93B9-85D6-ED439E648A21}" dt="2025-06-27T11:52:55.776" v="5655" actId="1076"/>
        <pc:sldMkLst>
          <pc:docMk/>
          <pc:sldMk cId="2308906410" sldId="310"/>
        </pc:sldMkLst>
        <pc:graphicFrameChg chg="mod modGraphic">
          <ac:chgData name="LIN Guan Jhen" userId="S::guanjhenlin.2022@mitb.smu.edu.sg::913ec60d-2757-43dc-abd9-4e2ac5a88339" providerId="AD" clId="Web-{E08E3D3B-D903-93B9-85D6-ED439E648A21}" dt="2025-06-27T11:52:37.745" v="5654"/>
          <ac:graphicFrameMkLst>
            <pc:docMk/>
            <pc:sldMk cId="2308906410" sldId="310"/>
            <ac:graphicFrameMk id="2" creationId="{67A13B81-476E-3377-6453-3343F6648723}"/>
          </ac:graphicFrameMkLst>
        </pc:graphicFrameChg>
      </pc:sldChg>
      <pc:sldChg chg="addSp delSp modSp modNotes">
        <pc:chgData name="LIN Guan Jhen" userId="S::guanjhenlin.2022@mitb.smu.edu.sg::913ec60d-2757-43dc-abd9-4e2ac5a88339" providerId="AD" clId="Web-{E08E3D3B-D903-93B9-85D6-ED439E648A21}" dt="2025-06-27T11:36:30.094" v="5539"/>
        <pc:sldMkLst>
          <pc:docMk/>
          <pc:sldMk cId="1750839545" sldId="323"/>
        </pc:sldMkLst>
        <pc:spChg chg="add mod">
          <ac:chgData name="LIN Guan Jhen" userId="S::guanjhenlin.2022@mitb.smu.edu.sg::913ec60d-2757-43dc-abd9-4e2ac5a88339" providerId="AD" clId="Web-{E08E3D3B-D903-93B9-85D6-ED439E648A21}" dt="2025-06-27T11:07:21.282" v="4999" actId="20577"/>
          <ac:spMkLst>
            <pc:docMk/>
            <pc:sldMk cId="1750839545" sldId="323"/>
            <ac:spMk id="6" creationId="{8588CF44-83C0-0FC0-3577-5C98DF4619D1}"/>
          </ac:spMkLst>
        </pc:spChg>
        <pc:spChg chg="add mod">
          <ac:chgData name="LIN Guan Jhen" userId="S::guanjhenlin.2022@mitb.smu.edu.sg::913ec60d-2757-43dc-abd9-4e2ac5a88339" providerId="AD" clId="Web-{E08E3D3B-D903-93B9-85D6-ED439E648A21}" dt="2025-06-27T11:08:51.580" v="5030" actId="14100"/>
          <ac:spMkLst>
            <pc:docMk/>
            <pc:sldMk cId="1750839545" sldId="323"/>
            <ac:spMk id="11" creationId="{68DEA3FB-0419-4275-5717-DE23464E764F}"/>
          </ac:spMkLst>
        </pc:spChg>
        <pc:spChg chg="add mod">
          <ac:chgData name="LIN Guan Jhen" userId="S::guanjhenlin.2022@mitb.smu.edu.sg::913ec60d-2757-43dc-abd9-4e2ac5a88339" providerId="AD" clId="Web-{E08E3D3B-D903-93B9-85D6-ED439E648A21}" dt="2025-06-27T11:08:56.689" v="5031" actId="14100"/>
          <ac:spMkLst>
            <pc:docMk/>
            <pc:sldMk cId="1750839545" sldId="323"/>
            <ac:spMk id="14" creationId="{56B16E38-3BC4-78B5-BFBA-45483135AD3B}"/>
          </ac:spMkLst>
        </pc:spChg>
        <pc:graphicFrameChg chg="mod modGraphic">
          <ac:chgData name="LIN Guan Jhen" userId="S::guanjhenlin.2022@mitb.smu.edu.sg::913ec60d-2757-43dc-abd9-4e2ac5a88339" providerId="AD" clId="Web-{E08E3D3B-D903-93B9-85D6-ED439E648A21}" dt="2025-06-27T11:36:30.094" v="5539"/>
          <ac:graphicFrameMkLst>
            <pc:docMk/>
            <pc:sldMk cId="1750839545" sldId="323"/>
            <ac:graphicFrameMk id="13" creationId="{A0D758D3-1071-C514-D49E-D0C94E7A5E24}"/>
          </ac:graphicFrameMkLst>
        </pc:graphicFrameChg>
        <pc:picChg chg="add mod">
          <ac:chgData name="LIN Guan Jhen" userId="S::guanjhenlin.2022@mitb.smu.edu.sg::913ec60d-2757-43dc-abd9-4e2ac5a88339" providerId="AD" clId="Web-{E08E3D3B-D903-93B9-85D6-ED439E648A21}" dt="2025-06-27T11:07:26.501" v="5002" actId="1076"/>
          <ac:picMkLst>
            <pc:docMk/>
            <pc:sldMk cId="1750839545" sldId="323"/>
            <ac:picMk id="8" creationId="{2293E2EB-A0AE-2BA3-63D8-DE348A29E967}"/>
          </ac:picMkLst>
        </pc:picChg>
      </pc:sldChg>
      <pc:sldChg chg="addSp modSp modNotes">
        <pc:chgData name="LIN Guan Jhen" userId="S::guanjhenlin.2022@mitb.smu.edu.sg::913ec60d-2757-43dc-abd9-4e2ac5a88339" providerId="AD" clId="Web-{E08E3D3B-D903-93B9-85D6-ED439E648A21}" dt="2025-06-27T11:09:34.533" v="5037" actId="1076"/>
        <pc:sldMkLst>
          <pc:docMk/>
          <pc:sldMk cId="3011443154" sldId="333"/>
        </pc:sldMkLst>
        <pc:spChg chg="mod">
          <ac:chgData name="LIN Guan Jhen" userId="S::guanjhenlin.2022@mitb.smu.edu.sg::913ec60d-2757-43dc-abd9-4e2ac5a88339" providerId="AD" clId="Web-{E08E3D3B-D903-93B9-85D6-ED439E648A21}" dt="2025-06-27T11:07:52.548" v="5010" actId="1076"/>
          <ac:spMkLst>
            <pc:docMk/>
            <pc:sldMk cId="3011443154" sldId="333"/>
            <ac:spMk id="6" creationId="{41EE1D22-E4C4-BDCC-A5F0-DA8C4E2A9CFB}"/>
          </ac:spMkLst>
        </pc:spChg>
        <pc:spChg chg="mod">
          <ac:chgData name="LIN Guan Jhen" userId="S::guanjhenlin.2022@mitb.smu.edu.sg::913ec60d-2757-43dc-abd9-4e2ac5a88339" providerId="AD" clId="Web-{E08E3D3B-D903-93B9-85D6-ED439E648A21}" dt="2025-06-27T11:07:52.563" v="5011" actId="1076"/>
          <ac:spMkLst>
            <pc:docMk/>
            <pc:sldMk cId="3011443154" sldId="333"/>
            <ac:spMk id="7" creationId="{ADCD853C-657D-C161-E491-7E88109F3DEE}"/>
          </ac:spMkLst>
        </pc:spChg>
        <pc:spChg chg="mod">
          <ac:chgData name="LIN Guan Jhen" userId="S::guanjhenlin.2022@mitb.smu.edu.sg::913ec60d-2757-43dc-abd9-4e2ac5a88339" providerId="AD" clId="Web-{E08E3D3B-D903-93B9-85D6-ED439E648A21}" dt="2025-06-27T11:09:31.002" v="5036" actId="1076"/>
          <ac:spMkLst>
            <pc:docMk/>
            <pc:sldMk cId="3011443154" sldId="333"/>
            <ac:spMk id="8" creationId="{D7E3FD07-DC83-F104-620F-BDE6C58EDD3E}"/>
          </ac:spMkLst>
        </pc:spChg>
        <pc:spChg chg="add mod">
          <ac:chgData name="LIN Guan Jhen" userId="S::guanjhenlin.2022@mitb.smu.edu.sg::913ec60d-2757-43dc-abd9-4e2ac5a88339" providerId="AD" clId="Web-{E08E3D3B-D903-93B9-85D6-ED439E648A21}" dt="2025-06-27T11:09:08.017" v="5032" actId="14100"/>
          <ac:spMkLst>
            <pc:docMk/>
            <pc:sldMk cId="3011443154" sldId="333"/>
            <ac:spMk id="10" creationId="{14E49FDD-EB59-3F91-7DF4-34A1CE82D5B1}"/>
          </ac:spMkLst>
        </pc:spChg>
        <pc:spChg chg="mod">
          <ac:chgData name="LIN Guan Jhen" userId="S::guanjhenlin.2022@mitb.smu.edu.sg::913ec60d-2757-43dc-abd9-4e2ac5a88339" providerId="AD" clId="Web-{E08E3D3B-D903-93B9-85D6-ED439E648A21}" dt="2025-06-27T11:07:52.485" v="5008" actId="1076"/>
          <ac:spMkLst>
            <pc:docMk/>
            <pc:sldMk cId="3011443154" sldId="333"/>
            <ac:spMk id="46" creationId="{9B2D0DBD-C678-9E7D-4D9A-EC030D1DF058}"/>
          </ac:spMkLst>
        </pc:spChg>
        <pc:picChg chg="add mod modCrop">
          <ac:chgData name="LIN Guan Jhen" userId="S::guanjhenlin.2022@mitb.smu.edu.sg::913ec60d-2757-43dc-abd9-4e2ac5a88339" providerId="AD" clId="Web-{E08E3D3B-D903-93B9-85D6-ED439E648A21}" dt="2025-06-27T11:09:26.095" v="5035" actId="1076"/>
          <ac:picMkLst>
            <pc:docMk/>
            <pc:sldMk cId="3011443154" sldId="333"/>
            <ac:picMk id="4" creationId="{B10CFCCC-9D49-13EC-F410-F1CF7F9CBA5A}"/>
          </ac:picMkLst>
        </pc:picChg>
        <pc:picChg chg="mod">
          <ac:chgData name="LIN Guan Jhen" userId="S::guanjhenlin.2022@mitb.smu.edu.sg::913ec60d-2757-43dc-abd9-4e2ac5a88339" providerId="AD" clId="Web-{E08E3D3B-D903-93B9-85D6-ED439E648A21}" dt="2025-06-27T11:09:34.533" v="5037" actId="1076"/>
          <ac:picMkLst>
            <pc:docMk/>
            <pc:sldMk cId="3011443154" sldId="333"/>
            <ac:picMk id="5" creationId="{F6B28BE8-8A4D-4A5F-D7C4-21A3172D96FF}"/>
          </ac:picMkLst>
        </pc:picChg>
      </pc:sldChg>
      <pc:sldChg chg="del modNotes">
        <pc:chgData name="LIN Guan Jhen" userId="S::guanjhenlin.2022@mitb.smu.edu.sg::913ec60d-2757-43dc-abd9-4e2ac5a88339" providerId="AD" clId="Web-{E08E3D3B-D903-93B9-85D6-ED439E648A21}" dt="2025-06-27T11:08:30.548" v="5025"/>
        <pc:sldMkLst>
          <pc:docMk/>
          <pc:sldMk cId="3554665111" sldId="334"/>
        </pc:sldMkLst>
      </pc:sldChg>
      <pc:sldChg chg="addSp delSp modSp del modNotes">
        <pc:chgData name="LIN Guan Jhen" userId="S::guanjhenlin.2022@mitb.smu.edu.sg::913ec60d-2757-43dc-abd9-4e2ac5a88339" providerId="AD" clId="Web-{E08E3D3B-D903-93B9-85D6-ED439E648A21}" dt="2025-06-27T11:07:34.360" v="5003"/>
        <pc:sldMkLst>
          <pc:docMk/>
          <pc:sldMk cId="3866656603" sldId="335"/>
        </pc:sldMkLst>
      </pc:sldChg>
      <pc:sldChg chg="modSp del">
        <pc:chgData name="LIN Guan Jhen" userId="S::guanjhenlin.2022@mitb.smu.edu.sg::913ec60d-2757-43dc-abd9-4e2ac5a88339" providerId="AD" clId="Web-{E08E3D3B-D903-93B9-85D6-ED439E648A21}" dt="2025-06-27T05:53:44.698" v="86"/>
        <pc:sldMkLst>
          <pc:docMk/>
          <pc:sldMk cId="776374388" sldId="336"/>
        </pc:sldMkLst>
      </pc:sldChg>
      <pc:sldChg chg="delSp modSp modNotes">
        <pc:chgData name="LIN Guan Jhen" userId="S::guanjhenlin.2022@mitb.smu.edu.sg::913ec60d-2757-43dc-abd9-4e2ac5a88339" providerId="AD" clId="Web-{E08E3D3B-D903-93B9-85D6-ED439E648A21}" dt="2025-06-27T10:30:23.322" v="2371"/>
        <pc:sldMkLst>
          <pc:docMk/>
          <pc:sldMk cId="433141458" sldId="337"/>
        </pc:sldMkLst>
        <pc:spChg chg="mod">
          <ac:chgData name="LIN Guan Jhen" userId="S::guanjhenlin.2022@mitb.smu.edu.sg::913ec60d-2757-43dc-abd9-4e2ac5a88339" providerId="AD" clId="Web-{E08E3D3B-D903-93B9-85D6-ED439E648A21}" dt="2025-06-27T10:27:58.816" v="1799" actId="20577"/>
          <ac:spMkLst>
            <pc:docMk/>
            <pc:sldMk cId="433141458" sldId="337"/>
            <ac:spMk id="3" creationId="{CDD25986-690A-C9ED-A951-3BCB52524E8F}"/>
          </ac:spMkLst>
        </pc:spChg>
      </pc:sldChg>
      <pc:sldChg chg="delSp modSp del">
        <pc:chgData name="LIN Guan Jhen" userId="S::guanjhenlin.2022@mitb.smu.edu.sg::913ec60d-2757-43dc-abd9-4e2ac5a88339" providerId="AD" clId="Web-{E08E3D3B-D903-93B9-85D6-ED439E648A21}" dt="2025-06-27T10:24:57.279" v="1311"/>
        <pc:sldMkLst>
          <pc:docMk/>
          <pc:sldMk cId="2234673954" sldId="338"/>
        </pc:sldMkLst>
      </pc:sldChg>
      <pc:sldChg chg="del">
        <pc:chgData name="LIN Guan Jhen" userId="S::guanjhenlin.2022@mitb.smu.edu.sg::913ec60d-2757-43dc-abd9-4e2ac5a88339" providerId="AD" clId="Web-{E08E3D3B-D903-93B9-85D6-ED439E648A21}" dt="2025-06-27T05:51:54.288" v="60"/>
        <pc:sldMkLst>
          <pc:docMk/>
          <pc:sldMk cId="2886162814" sldId="339"/>
        </pc:sldMkLst>
      </pc:sldChg>
      <pc:sldChg chg="modSp modNotes">
        <pc:chgData name="LIN Guan Jhen" userId="S::guanjhenlin.2022@mitb.smu.edu.sg::913ec60d-2757-43dc-abd9-4e2ac5a88339" providerId="AD" clId="Web-{E08E3D3B-D903-93B9-85D6-ED439E648A21}" dt="2025-06-27T11:22:00.821" v="5424" actId="1076"/>
        <pc:sldMkLst>
          <pc:docMk/>
          <pc:sldMk cId="3823872226" sldId="340"/>
        </pc:sldMkLst>
        <pc:spChg chg="mod">
          <ac:chgData name="LIN Guan Jhen" userId="S::guanjhenlin.2022@mitb.smu.edu.sg::913ec60d-2757-43dc-abd9-4e2ac5a88339" providerId="AD" clId="Web-{E08E3D3B-D903-93B9-85D6-ED439E648A21}" dt="2025-06-27T05:47:45.872" v="8" actId="20577"/>
          <ac:spMkLst>
            <pc:docMk/>
            <pc:sldMk cId="3823872226" sldId="340"/>
            <ac:spMk id="2" creationId="{2CA2A41C-88F2-743F-4BE7-65BDB9B25CAC}"/>
          </ac:spMkLst>
        </pc:spChg>
        <pc:spChg chg="mod">
          <ac:chgData name="LIN Guan Jhen" userId="S::guanjhenlin.2022@mitb.smu.edu.sg::913ec60d-2757-43dc-abd9-4e2ac5a88339" providerId="AD" clId="Web-{E08E3D3B-D903-93B9-85D6-ED439E648A21}" dt="2025-06-27T11:22:00.821" v="5424" actId="1076"/>
          <ac:spMkLst>
            <pc:docMk/>
            <pc:sldMk cId="3823872226" sldId="340"/>
            <ac:spMk id="4" creationId="{796B4269-98F1-C1C3-03B0-12AC46B5342E}"/>
          </ac:spMkLst>
        </pc:spChg>
      </pc:sldChg>
      <pc:sldChg chg="ord">
        <pc:chgData name="LIN Guan Jhen" userId="S::guanjhenlin.2022@mitb.smu.edu.sg::913ec60d-2757-43dc-abd9-4e2ac5a88339" providerId="AD" clId="Web-{E08E3D3B-D903-93B9-85D6-ED439E648A21}" dt="2025-06-27T11:37:18.017" v="5545"/>
        <pc:sldMkLst>
          <pc:docMk/>
          <pc:sldMk cId="1963897270" sldId="352"/>
        </pc:sldMkLst>
      </pc:sldChg>
      <pc:sldChg chg="addSp modSp new modNotes">
        <pc:chgData name="LIN Guan Jhen" userId="S::guanjhenlin.2022@mitb.smu.edu.sg::913ec60d-2757-43dc-abd9-4e2ac5a88339" providerId="AD" clId="Web-{E08E3D3B-D903-93B9-85D6-ED439E648A21}" dt="2025-06-27T11:22:24.165" v="5434" actId="1076"/>
        <pc:sldMkLst>
          <pc:docMk/>
          <pc:sldMk cId="3538433158" sldId="359"/>
        </pc:sldMkLst>
        <pc:spChg chg="mod">
          <ac:chgData name="LIN Guan Jhen" userId="S::guanjhenlin.2022@mitb.smu.edu.sg::913ec60d-2757-43dc-abd9-4e2ac5a88339" providerId="AD" clId="Web-{E08E3D3B-D903-93B9-85D6-ED439E648A21}" dt="2025-06-27T05:50:04.190" v="29" actId="20577"/>
          <ac:spMkLst>
            <pc:docMk/>
            <pc:sldMk cId="3538433158" sldId="359"/>
            <ac:spMk id="2" creationId="{126B922A-C7B0-DF1F-6A20-A2138B70B0BF}"/>
          </ac:spMkLst>
        </pc:spChg>
        <pc:spChg chg="mod">
          <ac:chgData name="LIN Guan Jhen" userId="S::guanjhenlin.2022@mitb.smu.edu.sg::913ec60d-2757-43dc-abd9-4e2ac5a88339" providerId="AD" clId="Web-{E08E3D3B-D903-93B9-85D6-ED439E648A21}" dt="2025-06-27T10:24:49.153" v="1309" actId="20577"/>
          <ac:spMkLst>
            <pc:docMk/>
            <pc:sldMk cId="3538433158" sldId="359"/>
            <ac:spMk id="3" creationId="{75F62E59-7E1A-3A7F-5E92-6F25A61C841C}"/>
          </ac:spMkLst>
        </pc:spChg>
      </pc:sldChg>
      <pc:sldChg chg="ord">
        <pc:chgData name="LIN Guan Jhen" userId="S::guanjhenlin.2022@mitb.smu.edu.sg::913ec60d-2757-43dc-abd9-4e2ac5a88339" providerId="AD" clId="Web-{E08E3D3B-D903-93B9-85D6-ED439E648A21}" dt="2025-06-27T11:49:02.680" v="5636"/>
        <pc:sldMkLst>
          <pc:docMk/>
          <pc:sldMk cId="3922047756" sldId="366"/>
        </pc:sldMkLst>
      </pc:sldChg>
      <pc:sldChg chg="addSp delSp modSp add replId modNotes">
        <pc:chgData name="LIN Guan Jhen" userId="S::guanjhenlin.2022@mitb.smu.edu.sg::913ec60d-2757-43dc-abd9-4e2ac5a88339" providerId="AD" clId="Web-{E08E3D3B-D903-93B9-85D6-ED439E648A21}" dt="2025-06-27T11:25:37.901" v="5479"/>
        <pc:sldMkLst>
          <pc:docMk/>
          <pc:sldMk cId="360457960" sldId="368"/>
        </pc:sldMkLst>
      </pc:sldChg>
      <pc:sldChg chg="modSp new del">
        <pc:chgData name="LIN Guan Jhen" userId="S::guanjhenlin.2022@mitb.smu.edu.sg::913ec60d-2757-43dc-abd9-4e2ac5a88339" providerId="AD" clId="Web-{E08E3D3B-D903-93B9-85D6-ED439E648A21}" dt="2025-06-27T10:24:54.419" v="1310"/>
        <pc:sldMkLst>
          <pc:docMk/>
          <pc:sldMk cId="1715770080" sldId="368"/>
        </pc:sldMkLst>
      </pc:sldChg>
    </pc:docChg>
  </pc:docChgLst>
  <pc:docChgLst>
    <pc:chgData name="XUE Zhiming" userId="b9b7dda9-9f98-402f-a26a-cca507047abb" providerId="ADAL" clId="{FFFB6A16-B85A-514C-A7BC-6625E6B9B09C}"/>
    <pc:docChg chg="undo custSel addSld delSld modSld">
      <pc:chgData name="XUE Zhiming" userId="b9b7dda9-9f98-402f-a26a-cca507047abb" providerId="ADAL" clId="{FFFB6A16-B85A-514C-A7BC-6625E6B9B09C}" dt="2025-06-27T08:27:08.499" v="717" actId="108"/>
      <pc:docMkLst>
        <pc:docMk/>
      </pc:docMkLst>
      <pc:sldChg chg="modSp">
        <pc:chgData name="XUE Zhiming" userId="b9b7dda9-9f98-402f-a26a-cca507047abb" providerId="ADAL" clId="{FFFB6A16-B85A-514C-A7BC-6625E6B9B09C}" dt="2025-06-27T04:49:01.705" v="73"/>
        <pc:sldMkLst>
          <pc:docMk/>
          <pc:sldMk cId="4057984585" sldId="341"/>
        </pc:sldMkLst>
        <pc:graphicFrameChg chg="mod">
          <ac:chgData name="XUE Zhiming" userId="b9b7dda9-9f98-402f-a26a-cca507047abb" providerId="ADAL" clId="{FFFB6A16-B85A-514C-A7BC-6625E6B9B09C}" dt="2025-06-27T04:49:01.705" v="73"/>
          <ac:graphicFrameMkLst>
            <pc:docMk/>
            <pc:sldMk cId="4057984585" sldId="341"/>
            <ac:graphicFrameMk id="4" creationId="{7AC486BF-488E-7B6A-3504-8B34E4AFC1E0}"/>
          </ac:graphicFrameMkLst>
        </pc:graphicFrameChg>
      </pc:sldChg>
      <pc:sldChg chg="modSp add mod">
        <pc:chgData name="XUE Zhiming" userId="b9b7dda9-9f98-402f-a26a-cca507047abb" providerId="ADAL" clId="{FFFB6A16-B85A-514C-A7BC-6625E6B9B09C}" dt="2025-06-27T04:55:28.842" v="78" actId="20577"/>
        <pc:sldMkLst>
          <pc:docMk/>
          <pc:sldMk cId="1963897270" sldId="352"/>
        </pc:sldMkLst>
        <pc:spChg chg="mod">
          <ac:chgData name="XUE Zhiming" userId="b9b7dda9-9f98-402f-a26a-cca507047abb" providerId="ADAL" clId="{FFFB6A16-B85A-514C-A7BC-6625E6B9B09C}" dt="2025-06-27T04:55:28.842" v="78" actId="20577"/>
          <ac:spMkLst>
            <pc:docMk/>
            <pc:sldMk cId="1963897270" sldId="352"/>
            <ac:spMk id="5" creationId="{F06D996A-E324-6A23-0F5C-0B3063572368}"/>
          </ac:spMkLst>
        </pc:spChg>
        <pc:spChg chg="mod">
          <ac:chgData name="XUE Zhiming" userId="b9b7dda9-9f98-402f-a26a-cca507047abb" providerId="ADAL" clId="{FFFB6A16-B85A-514C-A7BC-6625E6B9B09C}" dt="2025-06-27T04:33:18.314" v="3" actId="20577"/>
          <ac:spMkLst>
            <pc:docMk/>
            <pc:sldMk cId="1963897270" sldId="352"/>
            <ac:spMk id="17410" creationId="{9DDB6033-9C39-882F-D935-C09A8E6E22F5}"/>
          </ac:spMkLst>
        </pc:spChg>
        <pc:graphicFrameChg chg="mod modGraphic">
          <ac:chgData name="XUE Zhiming" userId="b9b7dda9-9f98-402f-a26a-cca507047abb" providerId="ADAL" clId="{FFFB6A16-B85A-514C-A7BC-6625E6B9B09C}" dt="2025-06-27T04:49:19.263" v="76" actId="113"/>
          <ac:graphicFrameMkLst>
            <pc:docMk/>
            <pc:sldMk cId="1963897270" sldId="352"/>
            <ac:graphicFrameMk id="4" creationId="{CC53254D-79F6-DA50-66E9-5705E684CE70}"/>
          </ac:graphicFrameMkLst>
        </pc:graphicFrameChg>
      </pc:sldChg>
      <pc:sldChg chg="addSp delSp modSp add mod">
        <pc:chgData name="XUE Zhiming" userId="b9b7dda9-9f98-402f-a26a-cca507047abb" providerId="ADAL" clId="{FFFB6A16-B85A-514C-A7BC-6625E6B9B09C}" dt="2025-06-27T05:32:57.120" v="186" actId="20577"/>
        <pc:sldMkLst>
          <pc:docMk/>
          <pc:sldMk cId="1848232301" sldId="355"/>
        </pc:sldMkLst>
        <pc:spChg chg="mod">
          <ac:chgData name="XUE Zhiming" userId="b9b7dda9-9f98-402f-a26a-cca507047abb" providerId="ADAL" clId="{FFFB6A16-B85A-514C-A7BC-6625E6B9B09C}" dt="2025-06-27T05:07:48.449" v="84" actId="20577"/>
          <ac:spMkLst>
            <pc:docMk/>
            <pc:sldMk cId="1848232301" sldId="355"/>
            <ac:spMk id="2" creationId="{CE45799D-FA46-2C14-C3B9-74455E2C32C3}"/>
          </ac:spMkLst>
        </pc:spChg>
        <pc:spChg chg="add mod">
          <ac:chgData name="XUE Zhiming" userId="b9b7dda9-9f98-402f-a26a-cca507047abb" providerId="ADAL" clId="{FFFB6A16-B85A-514C-A7BC-6625E6B9B09C}" dt="2025-06-27T05:24:22.691" v="120" actId="14100"/>
          <ac:spMkLst>
            <pc:docMk/>
            <pc:sldMk cId="1848232301" sldId="355"/>
            <ac:spMk id="4" creationId="{3F867B90-053C-D498-B931-EA8265E85A1F}"/>
          </ac:spMkLst>
        </pc:spChg>
        <pc:spChg chg="add mod">
          <ac:chgData name="XUE Zhiming" userId="b9b7dda9-9f98-402f-a26a-cca507047abb" providerId="ADAL" clId="{FFFB6A16-B85A-514C-A7BC-6625E6B9B09C}" dt="2025-06-27T05:32:57.120" v="186" actId="20577"/>
          <ac:spMkLst>
            <pc:docMk/>
            <pc:sldMk cId="1848232301" sldId="355"/>
            <ac:spMk id="5" creationId="{83915CFF-FDD6-D62A-8919-3B6525AB2475}"/>
          </ac:spMkLst>
        </pc:spChg>
        <pc:spChg chg="mod">
          <ac:chgData name="XUE Zhiming" userId="b9b7dda9-9f98-402f-a26a-cca507047abb" providerId="ADAL" clId="{FFFB6A16-B85A-514C-A7BC-6625E6B9B09C}" dt="2025-06-27T05:31:45.065" v="123" actId="14100"/>
          <ac:spMkLst>
            <pc:docMk/>
            <pc:sldMk cId="1848232301" sldId="355"/>
            <ac:spMk id="17" creationId="{9455FC5B-A044-8CE4-385F-89258A4D0FCE}"/>
          </ac:spMkLst>
        </pc:spChg>
        <pc:spChg chg="mod">
          <ac:chgData name="XUE Zhiming" userId="b9b7dda9-9f98-402f-a26a-cca507047abb" providerId="ADAL" clId="{FFFB6A16-B85A-514C-A7BC-6625E6B9B09C}" dt="2025-06-27T05:32:29.410" v="157" actId="1076"/>
          <ac:spMkLst>
            <pc:docMk/>
            <pc:sldMk cId="1848232301" sldId="355"/>
            <ac:spMk id="19" creationId="{005F7094-BEBE-44A6-710E-D1449643EED1}"/>
          </ac:spMkLst>
        </pc:spChg>
        <pc:spChg chg="mod">
          <ac:chgData name="XUE Zhiming" userId="b9b7dda9-9f98-402f-a26a-cca507047abb" providerId="ADAL" clId="{FFFB6A16-B85A-514C-A7BC-6625E6B9B09C}" dt="2025-06-27T05:23:55.030" v="117" actId="1076"/>
          <ac:spMkLst>
            <pc:docMk/>
            <pc:sldMk cId="1848232301" sldId="355"/>
            <ac:spMk id="21" creationId="{621B8525-D957-7A26-AACD-258ADD534105}"/>
          </ac:spMkLst>
        </pc:spChg>
        <pc:spChg chg="mod">
          <ac:chgData name="XUE Zhiming" userId="b9b7dda9-9f98-402f-a26a-cca507047abb" providerId="ADAL" clId="{FFFB6A16-B85A-514C-A7BC-6625E6B9B09C}" dt="2025-06-27T05:22:17.193" v="98" actId="14100"/>
          <ac:spMkLst>
            <pc:docMk/>
            <pc:sldMk cId="1848232301" sldId="355"/>
            <ac:spMk id="22" creationId="{E3A85CDC-6CA1-F1D8-9AE4-3180931F70D7}"/>
          </ac:spMkLst>
        </pc:spChg>
        <pc:picChg chg="add mod">
          <ac:chgData name="XUE Zhiming" userId="b9b7dda9-9f98-402f-a26a-cca507047abb" providerId="ADAL" clId="{FFFB6A16-B85A-514C-A7BC-6625E6B9B09C}" dt="2025-06-27T05:23:32.887" v="113" actId="14100"/>
          <ac:picMkLst>
            <pc:docMk/>
            <pc:sldMk cId="1848232301" sldId="355"/>
            <ac:picMk id="3" creationId="{18B1976F-15E4-80D9-37DB-2102EE1E6CA6}"/>
          </ac:picMkLst>
        </pc:picChg>
      </pc:sldChg>
      <pc:sldChg chg="addSp delSp modSp add mod">
        <pc:chgData name="XUE Zhiming" userId="b9b7dda9-9f98-402f-a26a-cca507047abb" providerId="ADAL" clId="{FFFB6A16-B85A-514C-A7BC-6625E6B9B09C}" dt="2025-06-27T07:41:08.543" v="641" actId="207"/>
        <pc:sldMkLst>
          <pc:docMk/>
          <pc:sldMk cId="657871621" sldId="358"/>
        </pc:sldMkLst>
        <pc:spChg chg="add mod">
          <ac:chgData name="XUE Zhiming" userId="b9b7dda9-9f98-402f-a26a-cca507047abb" providerId="ADAL" clId="{FFFB6A16-B85A-514C-A7BC-6625E6B9B09C}" dt="2025-06-27T07:37:51.804" v="617" actId="1076"/>
          <ac:spMkLst>
            <pc:docMk/>
            <pc:sldMk cId="657871621" sldId="358"/>
            <ac:spMk id="4" creationId="{04BB7ABE-DDD8-EF86-CDFC-48B7F63A97FA}"/>
          </ac:spMkLst>
        </pc:spChg>
        <pc:spChg chg="add mod">
          <ac:chgData name="XUE Zhiming" userId="b9b7dda9-9f98-402f-a26a-cca507047abb" providerId="ADAL" clId="{FFFB6A16-B85A-514C-A7BC-6625E6B9B09C}" dt="2025-06-27T07:39:47.065" v="629" actId="207"/>
          <ac:spMkLst>
            <pc:docMk/>
            <pc:sldMk cId="657871621" sldId="358"/>
            <ac:spMk id="6" creationId="{85CDF054-7E86-EC27-24AC-6B97050BAB67}"/>
          </ac:spMkLst>
        </pc:spChg>
        <pc:spChg chg="add mod">
          <ac:chgData name="XUE Zhiming" userId="b9b7dda9-9f98-402f-a26a-cca507047abb" providerId="ADAL" clId="{FFFB6A16-B85A-514C-A7BC-6625E6B9B09C}" dt="2025-06-27T07:29:23.742" v="488" actId="692"/>
          <ac:spMkLst>
            <pc:docMk/>
            <pc:sldMk cId="657871621" sldId="358"/>
            <ac:spMk id="8" creationId="{F2AD9BE0-7D59-6699-086C-AFE66C407651}"/>
          </ac:spMkLst>
        </pc:spChg>
        <pc:spChg chg="add mod">
          <ac:chgData name="XUE Zhiming" userId="b9b7dda9-9f98-402f-a26a-cca507047abb" providerId="ADAL" clId="{FFFB6A16-B85A-514C-A7BC-6625E6B9B09C}" dt="2025-06-27T07:41:08.543" v="641" actId="207"/>
          <ac:spMkLst>
            <pc:docMk/>
            <pc:sldMk cId="657871621" sldId="358"/>
            <ac:spMk id="10" creationId="{1F311C13-2D7B-45CC-9D11-D3DD2993AC88}"/>
          </ac:spMkLst>
        </pc:spChg>
        <pc:spChg chg="mod">
          <ac:chgData name="XUE Zhiming" userId="b9b7dda9-9f98-402f-a26a-cca507047abb" providerId="ADAL" clId="{FFFB6A16-B85A-514C-A7BC-6625E6B9B09C}" dt="2025-06-27T07:37:45.312" v="616" actId="14100"/>
          <ac:spMkLst>
            <pc:docMk/>
            <pc:sldMk cId="657871621" sldId="358"/>
            <ac:spMk id="14" creationId="{2CFA4F82-E76D-ACD2-7DAE-C5DC97125010}"/>
          </ac:spMkLst>
        </pc:spChg>
        <pc:spChg chg="mod">
          <ac:chgData name="XUE Zhiming" userId="b9b7dda9-9f98-402f-a26a-cca507047abb" providerId="ADAL" clId="{FFFB6A16-B85A-514C-A7BC-6625E6B9B09C}" dt="2025-06-27T05:45:42.478" v="190" actId="20577"/>
          <ac:spMkLst>
            <pc:docMk/>
            <pc:sldMk cId="657871621" sldId="358"/>
            <ac:spMk id="17410" creationId="{DB0E9242-D817-EA70-E617-ED7264BB1DA7}"/>
          </ac:spMkLst>
        </pc:spChg>
        <pc:picChg chg="add mod">
          <ac:chgData name="XUE Zhiming" userId="b9b7dda9-9f98-402f-a26a-cca507047abb" providerId="ADAL" clId="{FFFB6A16-B85A-514C-A7BC-6625E6B9B09C}" dt="2025-06-27T05:46:03.383" v="195" actId="1076"/>
          <ac:picMkLst>
            <pc:docMk/>
            <pc:sldMk cId="657871621" sldId="358"/>
            <ac:picMk id="1026" creationId="{66F15565-F387-714F-8739-FA143BC6B61C}"/>
          </ac:picMkLst>
        </pc:picChg>
      </pc:sldChg>
      <pc:sldChg chg="delSp modSp add mod">
        <pc:chgData name="XUE Zhiming" userId="b9b7dda9-9f98-402f-a26a-cca507047abb" providerId="ADAL" clId="{FFFB6A16-B85A-514C-A7BC-6625E6B9B09C}" dt="2025-06-27T08:27:08.499" v="717" actId="108"/>
        <pc:sldMkLst>
          <pc:docMk/>
          <pc:sldMk cId="188073441" sldId="367"/>
        </pc:sldMkLst>
        <pc:spChg chg="mod">
          <ac:chgData name="XUE Zhiming" userId="b9b7dda9-9f98-402f-a26a-cca507047abb" providerId="ADAL" clId="{FFFB6A16-B85A-514C-A7BC-6625E6B9B09C}" dt="2025-06-27T08:27:08.499" v="717" actId="108"/>
          <ac:spMkLst>
            <pc:docMk/>
            <pc:sldMk cId="188073441" sldId="367"/>
            <ac:spMk id="2" creationId="{56848687-4414-A9CE-2D7F-8421E0E4E50A}"/>
          </ac:spMkLst>
        </pc:spChg>
        <pc:spChg chg="mod">
          <ac:chgData name="XUE Zhiming" userId="b9b7dda9-9f98-402f-a26a-cca507047abb" providerId="ADAL" clId="{FFFB6A16-B85A-514C-A7BC-6625E6B9B09C}" dt="2025-06-27T08:26:25.652" v="709"/>
          <ac:spMkLst>
            <pc:docMk/>
            <pc:sldMk cId="188073441" sldId="367"/>
            <ac:spMk id="4" creationId="{259A6BDC-D115-38D3-4A10-25AE89A67A94}"/>
          </ac:spMkLst>
        </pc:spChg>
        <pc:spChg chg="mod">
          <ac:chgData name="XUE Zhiming" userId="b9b7dda9-9f98-402f-a26a-cca507047abb" providerId="ADAL" clId="{FFFB6A16-B85A-514C-A7BC-6625E6B9B09C}" dt="2025-06-27T07:52:54.479" v="644" actId="20577"/>
          <ac:spMkLst>
            <pc:docMk/>
            <pc:sldMk cId="188073441" sldId="367"/>
            <ac:spMk id="17410" creationId="{7A8E7C53-6D7B-9873-5A09-3D1D6CC78557}"/>
          </ac:spMkLst>
        </pc:spChg>
      </pc:sldChg>
      <pc:sldChg chg="add del">
        <pc:chgData name="XUE Zhiming" userId="b9b7dda9-9f98-402f-a26a-cca507047abb" providerId="ADAL" clId="{FFFB6A16-B85A-514C-A7BC-6625E6B9B09C}" dt="2025-06-27T08:00:47.101" v="672" actId="2696"/>
        <pc:sldMkLst>
          <pc:docMk/>
          <pc:sldMk cId="1729107663" sldId="368"/>
        </pc:sldMkLst>
      </pc:sldChg>
      <pc:sldChg chg="add del">
        <pc:chgData name="XUE Zhiming" userId="b9b7dda9-9f98-402f-a26a-cca507047abb" providerId="ADAL" clId="{FFFB6A16-B85A-514C-A7BC-6625E6B9B09C}" dt="2025-06-27T08:26:41.614" v="711" actId="2696"/>
        <pc:sldMkLst>
          <pc:docMk/>
          <pc:sldMk cId="2305909535" sldId="368"/>
        </pc:sldMkLst>
      </pc:sldChg>
      <pc:sldChg chg="add del">
        <pc:chgData name="XUE Zhiming" userId="b9b7dda9-9f98-402f-a26a-cca507047abb" providerId="ADAL" clId="{FFFB6A16-B85A-514C-A7BC-6625E6B9B09C}" dt="2025-06-27T08:00:32.341" v="670" actId="2696"/>
        <pc:sldMkLst>
          <pc:docMk/>
          <pc:sldMk cId="3226009858" sldId="368"/>
        </pc:sldMkLst>
      </pc:sldChg>
    </pc:docChg>
  </pc:docChgLst>
  <pc:docChgLst>
    <pc:chgData name="ONG Si Yi" userId="S::siyi.ong.2023@mitb.smu.edu.sg::9c8d0acb-3b4e-4c2f-b3ed-b4eb3a17e4ed" providerId="AD" clId="Web-{018D3185-1DA1-3C3C-D443-4E38F798943D}"/>
    <pc:docChg chg="modSld">
      <pc:chgData name="ONG Si Yi" userId="S::siyi.ong.2023@mitb.smu.edu.sg::9c8d0acb-3b4e-4c2f-b3ed-b4eb3a17e4ed" providerId="AD" clId="Web-{018D3185-1DA1-3C3C-D443-4E38F798943D}" dt="2025-06-28T04:39:20.487" v="510"/>
      <pc:docMkLst>
        <pc:docMk/>
      </pc:docMkLst>
      <pc:sldChg chg="modNotes">
        <pc:chgData name="ONG Si Yi" userId="S::siyi.ong.2023@mitb.smu.edu.sg::9c8d0acb-3b4e-4c2f-b3ed-b4eb3a17e4ed" providerId="AD" clId="Web-{018D3185-1DA1-3C3C-D443-4E38F798943D}" dt="2025-06-28T04:18:34.168" v="67"/>
        <pc:sldMkLst>
          <pc:docMk/>
          <pc:sldMk cId="1859000169" sldId="349"/>
        </pc:sldMkLst>
      </pc:sldChg>
      <pc:sldChg chg="modSp modNotes">
        <pc:chgData name="ONG Si Yi" userId="S::siyi.ong.2023@mitb.smu.edu.sg::9c8d0acb-3b4e-4c2f-b3ed-b4eb3a17e4ed" providerId="AD" clId="Web-{018D3185-1DA1-3C3C-D443-4E38F798943D}" dt="2025-06-28T04:19:51.561" v="71"/>
        <pc:sldMkLst>
          <pc:docMk/>
          <pc:sldMk cId="2208170859" sldId="350"/>
        </pc:sldMkLst>
        <pc:spChg chg="mod">
          <ac:chgData name="ONG Si Yi" userId="S::siyi.ong.2023@mitb.smu.edu.sg::9c8d0acb-3b4e-4c2f-b3ed-b4eb3a17e4ed" providerId="AD" clId="Web-{018D3185-1DA1-3C3C-D443-4E38F798943D}" dt="2025-06-28T04:15:25.053" v="21" actId="1076"/>
          <ac:spMkLst>
            <pc:docMk/>
            <pc:sldMk cId="2208170859" sldId="350"/>
            <ac:spMk id="8" creationId="{954F156B-6B21-155B-7EE0-C4972713DFCB}"/>
          </ac:spMkLst>
        </pc:spChg>
        <pc:spChg chg="mod">
          <ac:chgData name="ONG Si Yi" userId="S::siyi.ong.2023@mitb.smu.edu.sg::9c8d0acb-3b4e-4c2f-b3ed-b4eb3a17e4ed" providerId="AD" clId="Web-{018D3185-1DA1-3C3C-D443-4E38F798943D}" dt="2025-06-28T04:15:22.522" v="20" actId="1076"/>
          <ac:spMkLst>
            <pc:docMk/>
            <pc:sldMk cId="2208170859" sldId="350"/>
            <ac:spMk id="9" creationId="{FE1DCD78-1953-B5A9-C866-8BE45133EE2B}"/>
          </ac:spMkLst>
        </pc:spChg>
        <pc:spChg chg="mod">
          <ac:chgData name="ONG Si Yi" userId="S::siyi.ong.2023@mitb.smu.edu.sg::9c8d0acb-3b4e-4c2f-b3ed-b4eb3a17e4ed" providerId="AD" clId="Web-{018D3185-1DA1-3C3C-D443-4E38F798943D}" dt="2025-06-28T04:15:18.506" v="19" actId="1076"/>
          <ac:spMkLst>
            <pc:docMk/>
            <pc:sldMk cId="2208170859" sldId="350"/>
            <ac:spMk id="11" creationId="{D6161808-44D2-BEDF-730F-60D997A5D8E0}"/>
          </ac:spMkLst>
        </pc:spChg>
      </pc:sldChg>
      <pc:sldChg chg="modNotes">
        <pc:chgData name="ONG Si Yi" userId="S::siyi.ong.2023@mitb.smu.edu.sg::9c8d0acb-3b4e-4c2f-b3ed-b4eb3a17e4ed" providerId="AD" clId="Web-{018D3185-1DA1-3C3C-D443-4E38F798943D}" dt="2025-06-28T04:20:04.921" v="72"/>
        <pc:sldMkLst>
          <pc:docMk/>
          <pc:sldMk cId="2541560851" sldId="353"/>
        </pc:sldMkLst>
      </pc:sldChg>
      <pc:sldChg chg="modSp modNotes">
        <pc:chgData name="ONG Si Yi" userId="S::siyi.ong.2023@mitb.smu.edu.sg::9c8d0acb-3b4e-4c2f-b3ed-b4eb3a17e4ed" providerId="AD" clId="Web-{018D3185-1DA1-3C3C-D443-4E38F798943D}" dt="2025-06-28T04:21:45.908" v="125"/>
        <pc:sldMkLst>
          <pc:docMk/>
          <pc:sldMk cId="3608341857" sldId="354"/>
        </pc:sldMkLst>
        <pc:spChg chg="mod">
          <ac:chgData name="ONG Si Yi" userId="S::siyi.ong.2023@mitb.smu.edu.sg::9c8d0acb-3b4e-4c2f-b3ed-b4eb3a17e4ed" providerId="AD" clId="Web-{018D3185-1DA1-3C3C-D443-4E38F798943D}" dt="2025-06-28T04:21:17.204" v="83" actId="20577"/>
          <ac:spMkLst>
            <pc:docMk/>
            <pc:sldMk cId="3608341857" sldId="354"/>
            <ac:spMk id="4" creationId="{8E83E17E-09B9-B93A-5450-BC98B38EF012}"/>
          </ac:spMkLst>
        </pc:spChg>
      </pc:sldChg>
      <pc:sldChg chg="modNotes">
        <pc:chgData name="ONG Si Yi" userId="S::siyi.ong.2023@mitb.smu.edu.sg::9c8d0acb-3b4e-4c2f-b3ed-b4eb3a17e4ed" providerId="AD" clId="Web-{018D3185-1DA1-3C3C-D443-4E38F798943D}" dt="2025-06-28T04:24:46.242" v="133"/>
        <pc:sldMkLst>
          <pc:docMk/>
          <pc:sldMk cId="2214522300" sldId="360"/>
        </pc:sldMkLst>
      </pc:sldChg>
      <pc:sldChg chg="modNotes">
        <pc:chgData name="ONG Si Yi" userId="S::siyi.ong.2023@mitb.smu.edu.sg::9c8d0acb-3b4e-4c2f-b3ed-b4eb3a17e4ed" providerId="AD" clId="Web-{018D3185-1DA1-3C3C-D443-4E38F798943D}" dt="2025-06-28T04:28:08.888" v="252"/>
        <pc:sldMkLst>
          <pc:docMk/>
          <pc:sldMk cId="2379214742" sldId="362"/>
        </pc:sldMkLst>
      </pc:sldChg>
      <pc:sldChg chg="modNotes">
        <pc:chgData name="ONG Si Yi" userId="S::siyi.ong.2023@mitb.smu.edu.sg::9c8d0acb-3b4e-4c2f-b3ed-b4eb3a17e4ed" providerId="AD" clId="Web-{018D3185-1DA1-3C3C-D443-4E38F798943D}" dt="2025-06-28T04:34:57.744" v="453"/>
        <pc:sldMkLst>
          <pc:docMk/>
          <pc:sldMk cId="2390976873" sldId="363"/>
        </pc:sldMkLst>
      </pc:sldChg>
      <pc:sldChg chg="modNotes">
        <pc:chgData name="ONG Si Yi" userId="S::siyi.ong.2023@mitb.smu.edu.sg::9c8d0acb-3b4e-4c2f-b3ed-b4eb3a17e4ed" providerId="AD" clId="Web-{018D3185-1DA1-3C3C-D443-4E38F798943D}" dt="2025-06-28T04:39:20.487" v="510"/>
        <pc:sldMkLst>
          <pc:docMk/>
          <pc:sldMk cId="418220898" sldId="371"/>
        </pc:sldMkLst>
      </pc:sldChg>
    </pc:docChg>
  </pc:docChgLst>
  <pc:docChgLst>
    <pc:chgData name="XUE Zhiming" userId="S::zhiming.xue.2024@mitb.smu.edu.sg::b9b7dda9-9f98-402f-a26a-cca507047abb" providerId="AD" clId="Web-{D686AD51-FCE3-D23C-B13D-9BAF317B4D7A}"/>
    <pc:docChg chg="addSld modSld modSection">
      <pc:chgData name="XUE Zhiming" userId="S::zhiming.xue.2024@mitb.smu.edu.sg::b9b7dda9-9f98-402f-a26a-cca507047abb" providerId="AD" clId="Web-{D686AD51-FCE3-D23C-B13D-9BAF317B4D7A}" dt="2025-07-06T10:43:55.832" v="99" actId="14100"/>
      <pc:docMkLst>
        <pc:docMk/>
      </pc:docMkLst>
      <pc:sldChg chg="addSp delSp modSp">
        <pc:chgData name="XUE Zhiming" userId="S::zhiming.xue.2024@mitb.smu.edu.sg::b9b7dda9-9f98-402f-a26a-cca507047abb" providerId="AD" clId="Web-{D686AD51-FCE3-D23C-B13D-9BAF317B4D7A}" dt="2025-07-06T07:42:33.006" v="26"/>
        <pc:sldMkLst>
          <pc:docMk/>
          <pc:sldMk cId="657871621" sldId="358"/>
        </pc:sldMkLst>
        <pc:graphicFrameChg chg="add del mod topLvl modGraphic">
          <ac:chgData name="XUE Zhiming" userId="S::zhiming.xue.2024@mitb.smu.edu.sg::b9b7dda9-9f98-402f-a26a-cca507047abb" providerId="AD" clId="Web-{D686AD51-FCE3-D23C-B13D-9BAF317B4D7A}" dt="2025-07-06T07:42:33.006" v="26"/>
          <ac:graphicFrameMkLst>
            <pc:docMk/>
            <pc:sldMk cId="657871621" sldId="358"/>
            <ac:graphicFrameMk id="2" creationId="{4AA2962F-3637-8F09-B85B-833E705462C6}"/>
          </ac:graphicFrameMkLst>
        </pc:graphicFrameChg>
      </pc:sldChg>
      <pc:sldChg chg="addSp delSp modSp new">
        <pc:chgData name="XUE Zhiming" userId="S::zhiming.xue.2024@mitb.smu.edu.sg::b9b7dda9-9f98-402f-a26a-cca507047abb" providerId="AD" clId="Web-{D686AD51-FCE3-D23C-B13D-9BAF317B4D7A}" dt="2025-07-06T10:43:55.832" v="99" actId="14100"/>
        <pc:sldMkLst>
          <pc:docMk/>
          <pc:sldMk cId="347021022" sldId="373"/>
        </pc:sldMkLst>
        <pc:spChg chg="del mod">
          <ac:chgData name="XUE Zhiming" userId="S::zhiming.xue.2024@mitb.smu.edu.sg::b9b7dda9-9f98-402f-a26a-cca507047abb" providerId="AD" clId="Web-{D686AD51-FCE3-D23C-B13D-9BAF317B4D7A}" dt="2025-07-06T07:46:04.780" v="62"/>
          <ac:spMkLst>
            <pc:docMk/>
            <pc:sldMk cId="347021022" sldId="373"/>
            <ac:spMk id="3" creationId="{55F99823-7A52-F5C2-C757-8DC37AE9CDD0}"/>
          </ac:spMkLst>
        </pc:spChg>
        <pc:spChg chg="mod">
          <ac:chgData name="XUE Zhiming" userId="S::zhiming.xue.2024@mitb.smu.edu.sg::b9b7dda9-9f98-402f-a26a-cca507047abb" providerId="AD" clId="Web-{D686AD51-FCE3-D23C-B13D-9BAF317B4D7A}" dt="2025-07-06T10:43:50.394" v="98" actId="1076"/>
          <ac:spMkLst>
            <pc:docMk/>
            <pc:sldMk cId="347021022" sldId="373"/>
            <ac:spMk id="8" creationId="{91018F8B-F505-4B23-1FFE-B66A91C6ADB8}"/>
          </ac:spMkLst>
        </pc:spChg>
        <pc:spChg chg="mod">
          <ac:chgData name="XUE Zhiming" userId="S::zhiming.xue.2024@mitb.smu.edu.sg::b9b7dda9-9f98-402f-a26a-cca507047abb" providerId="AD" clId="Web-{D686AD51-FCE3-D23C-B13D-9BAF317B4D7A}" dt="2025-07-06T10:43:55.832" v="99" actId="14100"/>
          <ac:spMkLst>
            <pc:docMk/>
            <pc:sldMk cId="347021022" sldId="373"/>
            <ac:spMk id="9" creationId="{599AF6B7-3FE9-6F66-1A18-B5829C0D7A40}"/>
          </ac:spMkLst>
        </pc:spChg>
        <pc:spChg chg="del">
          <ac:chgData name="XUE Zhiming" userId="S::zhiming.xue.2024@mitb.smu.edu.sg::b9b7dda9-9f98-402f-a26a-cca507047abb" providerId="AD" clId="Web-{D686AD51-FCE3-D23C-B13D-9BAF317B4D7A}" dt="2025-07-06T07:44:06.541" v="44"/>
          <ac:spMkLst>
            <pc:docMk/>
            <pc:sldMk cId="347021022" sldId="373"/>
            <ac:spMk id="10" creationId="{9D21CADE-978D-DE67-CBF3-0AB42A20B042}"/>
          </ac:spMkLst>
        </pc:spChg>
        <pc:spChg chg="del">
          <ac:chgData name="XUE Zhiming" userId="S::zhiming.xue.2024@mitb.smu.edu.sg::b9b7dda9-9f98-402f-a26a-cca507047abb" providerId="AD" clId="Web-{D686AD51-FCE3-D23C-B13D-9BAF317B4D7A}" dt="2025-07-06T07:44:04.447" v="43"/>
          <ac:spMkLst>
            <pc:docMk/>
            <pc:sldMk cId="347021022" sldId="373"/>
            <ac:spMk id="12" creationId="{86E7215B-C5E8-6D52-EA18-070700B7275D}"/>
          </ac:spMkLst>
        </pc:spChg>
        <pc:spChg chg="mod">
          <ac:chgData name="XUE Zhiming" userId="S::zhiming.xue.2024@mitb.smu.edu.sg::b9b7dda9-9f98-402f-a26a-cca507047abb" providerId="AD" clId="Web-{D686AD51-FCE3-D23C-B13D-9BAF317B4D7A}" dt="2025-07-06T07:45:44.091" v="59" actId="20577"/>
          <ac:spMkLst>
            <pc:docMk/>
            <pc:sldMk cId="347021022" sldId="373"/>
            <ac:spMk id="15" creationId="{80D7DC06-1AE8-F105-7C60-7C3A44DAB3F0}"/>
          </ac:spMkLst>
        </pc:spChg>
        <pc:spChg chg="add del">
          <ac:chgData name="XUE Zhiming" userId="S::zhiming.xue.2024@mitb.smu.edu.sg::b9b7dda9-9f98-402f-a26a-cca507047abb" providerId="AD" clId="Web-{D686AD51-FCE3-D23C-B13D-9BAF317B4D7A}" dt="2025-07-06T07:45:18.903" v="57"/>
          <ac:spMkLst>
            <pc:docMk/>
            <pc:sldMk cId="347021022" sldId="373"/>
            <ac:spMk id="17" creationId="{F71DD718-2E47-CB92-D190-C7B8450EB5B0}"/>
          </ac:spMkLst>
        </pc:spChg>
        <pc:spChg chg="del">
          <ac:chgData name="XUE Zhiming" userId="S::zhiming.xue.2024@mitb.smu.edu.sg::b9b7dda9-9f98-402f-a26a-cca507047abb" providerId="AD" clId="Web-{D686AD51-FCE3-D23C-B13D-9BAF317B4D7A}" dt="2025-07-06T07:45:06.840" v="51"/>
          <ac:spMkLst>
            <pc:docMk/>
            <pc:sldMk cId="347021022" sldId="373"/>
            <ac:spMk id="19" creationId="{58547243-A05F-C651-FF10-8D41B1AF79AC}"/>
          </ac:spMkLst>
        </pc:spChg>
        <pc:grpChg chg="add mod">
          <ac:chgData name="XUE Zhiming" userId="S::zhiming.xue.2024@mitb.smu.edu.sg::b9b7dda9-9f98-402f-a26a-cca507047abb" providerId="AD" clId="Web-{D686AD51-FCE3-D23C-B13D-9BAF317B4D7A}" dt="2025-07-06T10:43:07.783" v="89" actId="14100"/>
          <ac:grpSpMkLst>
            <pc:docMk/>
            <pc:sldMk cId="347021022" sldId="373"/>
            <ac:grpSpMk id="13" creationId="{3054C571-F9FC-3460-27B4-571FC0E6B57F}"/>
          </ac:grpSpMkLst>
        </pc:grpChg>
        <pc:grpChg chg="add del mod">
          <ac:chgData name="XUE Zhiming" userId="S::zhiming.xue.2024@mitb.smu.edu.sg::b9b7dda9-9f98-402f-a26a-cca507047abb" providerId="AD" clId="Web-{D686AD51-FCE3-D23C-B13D-9BAF317B4D7A}" dt="2025-07-06T07:45:44.623" v="60"/>
          <ac:grpSpMkLst>
            <pc:docMk/>
            <pc:sldMk cId="347021022" sldId="373"/>
            <ac:grpSpMk id="20" creationId="{831C2B13-FC60-340B-0765-C6708B257675}"/>
          </ac:grpSpMkLst>
        </pc:grpChg>
        <pc:graphicFrameChg chg="add del mod">
          <ac:chgData name="XUE Zhiming" userId="S::zhiming.xue.2024@mitb.smu.edu.sg::b9b7dda9-9f98-402f-a26a-cca507047abb" providerId="AD" clId="Web-{D686AD51-FCE3-D23C-B13D-9BAF317B4D7A}" dt="2025-07-06T10:36:02.718" v="77"/>
          <ac:graphicFrameMkLst>
            <pc:docMk/>
            <pc:sldMk cId="347021022" sldId="373"/>
            <ac:graphicFrameMk id="4" creationId="{4AA2962F-3637-8F09-B85B-833E705462C6}"/>
          </ac:graphicFrameMkLst>
        </pc:graphicFrameChg>
        <pc:graphicFrameChg chg="add del mod">
          <ac:chgData name="XUE Zhiming" userId="S::zhiming.xue.2024@mitb.smu.edu.sg::b9b7dda9-9f98-402f-a26a-cca507047abb" providerId="AD" clId="Web-{D686AD51-FCE3-D23C-B13D-9BAF317B4D7A}" dt="2025-07-06T07:48:14.113" v="70"/>
          <ac:graphicFrameMkLst>
            <pc:docMk/>
            <pc:sldMk cId="347021022" sldId="373"/>
            <ac:graphicFrameMk id="5" creationId="{DCED81AA-AD38-7FAA-5E66-25D388D342C2}"/>
          </ac:graphicFrameMkLst>
        </pc:graphicFrameChg>
        <pc:graphicFrameChg chg="add del mod">
          <ac:chgData name="XUE Zhiming" userId="S::zhiming.xue.2024@mitb.smu.edu.sg::b9b7dda9-9f98-402f-a26a-cca507047abb" providerId="AD" clId="Web-{D686AD51-FCE3-D23C-B13D-9BAF317B4D7A}" dt="2025-07-06T07:45:22.372" v="58"/>
          <ac:graphicFrameMkLst>
            <pc:docMk/>
            <pc:sldMk cId="347021022" sldId="373"/>
            <ac:graphicFrameMk id="6" creationId="{FBD99A13-CA6A-487D-8C30-9B13FE36936E}"/>
          </ac:graphicFrameMkLst>
        </pc:graphicFrameChg>
        <pc:graphicFrameChg chg="add del">
          <ac:chgData name="XUE Zhiming" userId="S::zhiming.xue.2024@mitb.smu.edu.sg::b9b7dda9-9f98-402f-a26a-cca507047abb" providerId="AD" clId="Web-{D686AD51-FCE3-D23C-B13D-9BAF317B4D7A}" dt="2025-07-06T07:47:46.752" v="63"/>
          <ac:graphicFrameMkLst>
            <pc:docMk/>
            <pc:sldMk cId="347021022" sldId="373"/>
            <ac:graphicFrameMk id="21" creationId="{FBD99A13-CA6A-487D-8C30-9B13FE36936E}"/>
          </ac:graphicFrameMkLst>
        </pc:graphicFrameChg>
        <pc:picChg chg="add del mod">
          <ac:chgData name="XUE Zhiming" userId="S::zhiming.xue.2024@mitb.smu.edu.sg::b9b7dda9-9f98-402f-a26a-cca507047abb" providerId="AD" clId="Web-{D686AD51-FCE3-D23C-B13D-9BAF317B4D7A}" dt="2025-07-06T10:42:43.282" v="81"/>
          <ac:picMkLst>
            <pc:docMk/>
            <pc:sldMk cId="347021022" sldId="373"/>
            <ac:picMk id="3" creationId="{1A2CFA22-86CE-F3C7-607D-D5082F6E849C}"/>
          </ac:picMkLst>
        </pc:picChg>
        <pc:picChg chg="add mod">
          <ac:chgData name="XUE Zhiming" userId="S::zhiming.xue.2024@mitb.smu.edu.sg::b9b7dda9-9f98-402f-a26a-cca507047abb" providerId="AD" clId="Web-{D686AD51-FCE3-D23C-B13D-9BAF317B4D7A}" dt="2025-07-06T10:43:23.830" v="92" actId="14100"/>
          <ac:picMkLst>
            <pc:docMk/>
            <pc:sldMk cId="347021022" sldId="373"/>
            <ac:picMk id="5" creationId="{6268B7CE-F281-E45D-28D5-2F54FA348FD7}"/>
          </ac:picMkLst>
        </pc:picChg>
        <pc:picChg chg="add mod">
          <ac:chgData name="XUE Zhiming" userId="S::zhiming.xue.2024@mitb.smu.edu.sg::b9b7dda9-9f98-402f-a26a-cca507047abb" providerId="AD" clId="Web-{D686AD51-FCE3-D23C-B13D-9BAF317B4D7A}" dt="2025-07-06T10:43:39.628" v="96" actId="14100"/>
          <ac:picMkLst>
            <pc:docMk/>
            <pc:sldMk cId="347021022" sldId="373"/>
            <ac:picMk id="6" creationId="{F3B532AB-7FA5-1BB8-FDD1-D04D5CC522E8}"/>
          </ac:picMkLst>
        </pc:picChg>
        <pc:picChg chg="del">
          <ac:chgData name="XUE Zhiming" userId="S::zhiming.xue.2024@mitb.smu.edu.sg::b9b7dda9-9f98-402f-a26a-cca507047abb" providerId="AD" clId="Web-{D686AD51-FCE3-D23C-B13D-9BAF317B4D7A}" dt="2025-07-06T07:43:39.290" v="34"/>
          <ac:picMkLst>
            <pc:docMk/>
            <pc:sldMk cId="347021022" sldId="373"/>
            <ac:picMk id="11" creationId="{E972E4F4-A376-0C16-4549-30CA0E353EE9}"/>
          </ac:picMkLst>
        </pc:picChg>
        <pc:picChg chg="add del">
          <ac:chgData name="XUE Zhiming" userId="S::zhiming.xue.2024@mitb.smu.edu.sg::b9b7dda9-9f98-402f-a26a-cca507047abb" providerId="AD" clId="Web-{D686AD51-FCE3-D23C-B13D-9BAF317B4D7A}" dt="2025-07-06T07:45:18.403" v="56"/>
          <ac:picMkLst>
            <pc:docMk/>
            <pc:sldMk cId="347021022" sldId="373"/>
            <ac:picMk id="18" creationId="{A9D16A5B-CA0B-3F93-5723-F71B70081A9F}"/>
          </ac:picMkLst>
        </pc:picChg>
        <pc:picChg chg="add del mod">
          <ac:chgData name="XUE Zhiming" userId="S::zhiming.xue.2024@mitb.smu.edu.sg::b9b7dda9-9f98-402f-a26a-cca507047abb" providerId="AD" clId="Web-{D686AD51-FCE3-D23C-B13D-9BAF317B4D7A}" dt="2025-07-06T07:47:54.440" v="66"/>
          <ac:picMkLst>
            <pc:docMk/>
            <pc:sldMk cId="347021022" sldId="373"/>
            <ac:picMk id="22" creationId="{E277B943-63C2-35D4-E970-F6D515CAC6E9}"/>
          </ac:picMkLst>
        </pc:picChg>
        <pc:picChg chg="add del mod">
          <ac:chgData name="XUE Zhiming" userId="S::zhiming.xue.2024@mitb.smu.edu.sg::b9b7dda9-9f98-402f-a26a-cca507047abb" providerId="AD" clId="Web-{D686AD51-FCE3-D23C-B13D-9BAF317B4D7A}" dt="2025-07-06T07:47:59.987" v="68"/>
          <ac:picMkLst>
            <pc:docMk/>
            <pc:sldMk cId="347021022" sldId="373"/>
            <ac:picMk id="23" creationId="{783A896F-C628-4B15-EEC5-D3C0260C6C09}"/>
          </ac:picMkLst>
        </pc:picChg>
      </pc:sldChg>
    </pc:docChg>
  </pc:docChgLst>
  <pc:docChgLst>
    <pc:chgData name="ONG Si Yi" userId="S::siyi.ong.2023@mitb.smu.edu.sg::9c8d0acb-3b4e-4c2f-b3ed-b4eb3a17e4ed" providerId="AD" clId="Web-{A08E2340-3099-AF46-3A27-955BC0FF37D1}"/>
    <pc:docChg chg="addSld modSld modSection">
      <pc:chgData name="ONG Si Yi" userId="S::siyi.ong.2023@mitb.smu.edu.sg::9c8d0acb-3b4e-4c2f-b3ed-b4eb3a17e4ed" providerId="AD" clId="Web-{A08E2340-3099-AF46-3A27-955BC0FF37D1}" dt="2025-06-27T12:14:38.142" v="254" actId="20577"/>
      <pc:docMkLst>
        <pc:docMk/>
      </pc:docMkLst>
      <pc:sldChg chg="modSp">
        <pc:chgData name="ONG Si Yi" userId="S::siyi.ong.2023@mitb.smu.edu.sg::9c8d0acb-3b4e-4c2f-b3ed-b4eb3a17e4ed" providerId="AD" clId="Web-{A08E2340-3099-AF46-3A27-955BC0FF37D1}" dt="2025-06-27T12:08:31.615" v="69"/>
        <pc:sldMkLst>
          <pc:docMk/>
          <pc:sldMk cId="2308906410" sldId="310"/>
        </pc:sldMkLst>
        <pc:graphicFrameChg chg="mod modGraphic">
          <ac:chgData name="ONG Si Yi" userId="S::siyi.ong.2023@mitb.smu.edu.sg::9c8d0acb-3b4e-4c2f-b3ed-b4eb3a17e4ed" providerId="AD" clId="Web-{A08E2340-3099-AF46-3A27-955BC0FF37D1}" dt="2025-06-27T12:08:31.615" v="69"/>
          <ac:graphicFrameMkLst>
            <pc:docMk/>
            <pc:sldMk cId="2308906410" sldId="310"/>
            <ac:graphicFrameMk id="2" creationId="{67A13B81-476E-3377-6453-3343F6648723}"/>
          </ac:graphicFrameMkLst>
        </pc:graphicFrameChg>
      </pc:sldChg>
      <pc:sldChg chg="mod modShow">
        <pc:chgData name="ONG Si Yi" userId="S::siyi.ong.2023@mitb.smu.edu.sg::9c8d0acb-3b4e-4c2f-b3ed-b4eb3a17e4ed" providerId="AD" clId="Web-{A08E2340-3099-AF46-3A27-955BC0FF37D1}" dt="2025-06-27T12:09:55.382" v="72"/>
        <pc:sldMkLst>
          <pc:docMk/>
          <pc:sldMk cId="3503110742" sldId="364"/>
        </pc:sldMkLst>
      </pc:sldChg>
      <pc:sldChg chg="mod modShow">
        <pc:chgData name="ONG Si Yi" userId="S::siyi.ong.2023@mitb.smu.edu.sg::9c8d0acb-3b4e-4c2f-b3ed-b4eb3a17e4ed" providerId="AD" clId="Web-{A08E2340-3099-AF46-3A27-955BC0FF37D1}" dt="2025-06-27T12:09:48.163" v="71"/>
        <pc:sldMkLst>
          <pc:docMk/>
          <pc:sldMk cId="920997505" sldId="365"/>
        </pc:sldMkLst>
      </pc:sldChg>
      <pc:sldChg chg="mod modShow modNotes">
        <pc:chgData name="ONG Si Yi" userId="S::siyi.ong.2023@mitb.smu.edu.sg::9c8d0acb-3b4e-4c2f-b3ed-b4eb3a17e4ed" providerId="AD" clId="Web-{A08E2340-3099-AF46-3A27-955BC0FF37D1}" dt="2025-06-27T12:09:45.663" v="70"/>
        <pc:sldMkLst>
          <pc:docMk/>
          <pc:sldMk cId="255156719" sldId="370"/>
        </pc:sldMkLst>
      </pc:sldChg>
      <pc:sldChg chg="addSp delSp modSp add mod replId modShow">
        <pc:chgData name="ONG Si Yi" userId="S::siyi.ong.2023@mitb.smu.edu.sg::9c8d0acb-3b4e-4c2f-b3ed-b4eb3a17e4ed" providerId="AD" clId="Web-{A08E2340-3099-AF46-3A27-955BC0FF37D1}" dt="2025-06-27T12:14:38.142" v="254" actId="20577"/>
        <pc:sldMkLst>
          <pc:docMk/>
          <pc:sldMk cId="418220898" sldId="371"/>
        </pc:sldMkLst>
        <pc:spChg chg="mod">
          <ac:chgData name="ONG Si Yi" userId="S::siyi.ong.2023@mitb.smu.edu.sg::9c8d0acb-3b4e-4c2f-b3ed-b4eb3a17e4ed" providerId="AD" clId="Web-{A08E2340-3099-AF46-3A27-955BC0FF37D1}" dt="2025-06-27T12:14:17.767" v="253" actId="1076"/>
          <ac:spMkLst>
            <pc:docMk/>
            <pc:sldMk cId="418220898" sldId="371"/>
            <ac:spMk id="2" creationId="{A79F7B24-F91E-0043-ECA4-479BFAD0AA08}"/>
          </ac:spMkLst>
        </pc:spChg>
        <pc:spChg chg="add mod">
          <ac:chgData name="ONG Si Yi" userId="S::siyi.ong.2023@mitb.smu.edu.sg::9c8d0acb-3b4e-4c2f-b3ed-b4eb3a17e4ed" providerId="AD" clId="Web-{A08E2340-3099-AF46-3A27-955BC0FF37D1}" dt="2025-06-27T12:14:38.142" v="254" actId="20577"/>
          <ac:spMkLst>
            <pc:docMk/>
            <pc:sldMk cId="418220898" sldId="371"/>
            <ac:spMk id="8" creationId="{A737CA5C-CDAB-5ECA-D0AB-86EA6B78828A}"/>
          </ac:spMkLst>
        </pc:spChg>
        <pc:spChg chg="mod">
          <ac:chgData name="ONG Si Yi" userId="S::siyi.ong.2023@mitb.smu.edu.sg::9c8d0acb-3b4e-4c2f-b3ed-b4eb3a17e4ed" providerId="AD" clId="Web-{A08E2340-3099-AF46-3A27-955BC0FF37D1}" dt="2025-06-27T12:10:41.805" v="101" actId="1076"/>
          <ac:spMkLst>
            <pc:docMk/>
            <pc:sldMk cId="418220898" sldId="371"/>
            <ac:spMk id="9" creationId="{7055F615-B839-AAE0-5B9A-19486F794092}"/>
          </ac:spMkLst>
        </pc:spChg>
        <pc:spChg chg="mod">
          <ac:chgData name="ONG Si Yi" userId="S::siyi.ong.2023@mitb.smu.edu.sg::9c8d0acb-3b4e-4c2f-b3ed-b4eb3a17e4ed" providerId="AD" clId="Web-{A08E2340-3099-AF46-3A27-955BC0FF37D1}" dt="2025-06-27T12:10:41.821" v="103" actId="1076"/>
          <ac:spMkLst>
            <pc:docMk/>
            <pc:sldMk cId="418220898" sldId="371"/>
            <ac:spMk id="13" creationId="{59269EE9-03EE-62D8-4359-95AF48A57AE7}"/>
          </ac:spMkLst>
        </pc:spChg>
        <pc:spChg chg="mod">
          <ac:chgData name="ONG Si Yi" userId="S::siyi.ong.2023@mitb.smu.edu.sg::9c8d0acb-3b4e-4c2f-b3ed-b4eb3a17e4ed" providerId="AD" clId="Web-{A08E2340-3099-AF46-3A27-955BC0FF37D1}" dt="2025-06-27T12:10:41.821" v="104" actId="1076"/>
          <ac:spMkLst>
            <pc:docMk/>
            <pc:sldMk cId="418220898" sldId="371"/>
            <ac:spMk id="15" creationId="{3D079BBC-D5F6-22B0-A783-D301562B5A31}"/>
          </ac:spMkLst>
        </pc:spChg>
        <pc:picChg chg="mod">
          <ac:chgData name="ONG Si Yi" userId="S::siyi.ong.2023@mitb.smu.edu.sg::9c8d0acb-3b4e-4c2f-b3ed-b4eb3a17e4ed" providerId="AD" clId="Web-{A08E2340-3099-AF46-3A27-955BC0FF37D1}" dt="2025-06-27T12:10:41.805" v="100" actId="1076"/>
          <ac:picMkLst>
            <pc:docMk/>
            <pc:sldMk cId="418220898" sldId="371"/>
            <ac:picMk id="3" creationId="{8FC6711D-5108-30FD-64D5-0B03989D9D2C}"/>
          </ac:picMkLst>
        </pc:picChg>
        <pc:picChg chg="mod">
          <ac:chgData name="ONG Si Yi" userId="S::siyi.ong.2023@mitb.smu.edu.sg::9c8d0acb-3b4e-4c2f-b3ed-b4eb3a17e4ed" providerId="AD" clId="Web-{A08E2340-3099-AF46-3A27-955BC0FF37D1}" dt="2025-06-27T12:10:41.821" v="102" actId="1076"/>
          <ac:picMkLst>
            <pc:docMk/>
            <pc:sldMk cId="418220898" sldId="371"/>
            <ac:picMk id="11" creationId="{4834D4C5-A92C-2A92-F77E-751E83BD11C0}"/>
          </ac:picMkLst>
        </pc:picChg>
      </pc:sldChg>
    </pc:docChg>
  </pc:docChgLst>
  <pc:docChgLst>
    <pc:chgData name="LIN Guan Jhen" userId="S::guanjhenlin.2022@mitb.smu.edu.sg::913ec60d-2757-43dc-abd9-4e2ac5a88339" providerId="AD" clId="Web-{244DA7EF-A543-E16C-9D77-F6E5AB733934}"/>
    <pc:docChg chg="delSld modSld sldOrd modSection">
      <pc:chgData name="LIN Guan Jhen" userId="S::guanjhenlin.2022@mitb.smu.edu.sg::913ec60d-2757-43dc-abd9-4e2ac5a88339" providerId="AD" clId="Web-{244DA7EF-A543-E16C-9D77-F6E5AB733934}" dt="2025-06-27T14:49:34.787" v="243"/>
      <pc:docMkLst>
        <pc:docMk/>
      </pc:docMkLst>
      <pc:sldChg chg="modSp">
        <pc:chgData name="LIN Guan Jhen" userId="S::guanjhenlin.2022@mitb.smu.edu.sg::913ec60d-2757-43dc-abd9-4e2ac5a88339" providerId="AD" clId="Web-{244DA7EF-A543-E16C-9D77-F6E5AB733934}" dt="2025-06-27T14:32:08.988" v="137" actId="1076"/>
        <pc:sldMkLst>
          <pc:docMk/>
          <pc:sldMk cId="4014712766" sldId="286"/>
        </pc:sldMkLst>
        <pc:spChg chg="mod">
          <ac:chgData name="LIN Guan Jhen" userId="S::guanjhenlin.2022@mitb.smu.edu.sg::913ec60d-2757-43dc-abd9-4e2ac5a88339" providerId="AD" clId="Web-{244DA7EF-A543-E16C-9D77-F6E5AB733934}" dt="2025-06-27T14:32:06.425" v="136" actId="14100"/>
          <ac:spMkLst>
            <pc:docMk/>
            <pc:sldMk cId="4014712766" sldId="286"/>
            <ac:spMk id="2" creationId="{B2BC94DE-9FE4-119F-A26C-25D0FC83932C}"/>
          </ac:spMkLst>
        </pc:spChg>
        <pc:picChg chg="mod">
          <ac:chgData name="LIN Guan Jhen" userId="S::guanjhenlin.2022@mitb.smu.edu.sg::913ec60d-2757-43dc-abd9-4e2ac5a88339" providerId="AD" clId="Web-{244DA7EF-A543-E16C-9D77-F6E5AB733934}" dt="2025-06-27T14:32:08.988" v="137" actId="1076"/>
          <ac:picMkLst>
            <pc:docMk/>
            <pc:sldMk cId="4014712766" sldId="286"/>
            <ac:picMk id="7" creationId="{7A0C907C-F558-A814-8EE2-D7FBBA4F1F49}"/>
          </ac:picMkLst>
        </pc:picChg>
      </pc:sldChg>
      <pc:sldChg chg="modSp del modCm">
        <pc:chgData name="LIN Guan Jhen" userId="S::guanjhenlin.2022@mitb.smu.edu.sg::913ec60d-2757-43dc-abd9-4e2ac5a88339" providerId="AD" clId="Web-{244DA7EF-A543-E16C-9D77-F6E5AB733934}" dt="2025-06-27T14:23:17.344" v="24"/>
        <pc:sldMkLst>
          <pc:docMk/>
          <pc:sldMk cId="401437529" sldId="288"/>
        </pc:sldMkLst>
        <pc:extLst>
          <p:ext xmlns:p="http://schemas.openxmlformats.org/presentationml/2006/main" uri="{D6D511B9-2390-475A-947B-AFAB55BFBCF1}">
            <pc226:cmChg xmlns:pc226="http://schemas.microsoft.com/office/powerpoint/2022/06/main/command" chg="mod">
              <pc226:chgData name="LIN Guan Jhen" userId="S::guanjhenlin.2022@mitb.smu.edu.sg::913ec60d-2757-43dc-abd9-4e2ac5a88339" providerId="AD" clId="Web-{244DA7EF-A543-E16C-9D77-F6E5AB733934}" dt="2025-06-27T14:21:15.703" v="13" actId="20577"/>
              <pc2:cmMkLst xmlns:pc2="http://schemas.microsoft.com/office/powerpoint/2019/9/main/command">
                <pc:docMk/>
                <pc:sldMk cId="401437529" sldId="288"/>
                <pc2:cmMk id="{DE86C246-7CB8-4618-B65E-02F2363A9C89}"/>
              </pc2:cmMkLst>
            </pc226:cmChg>
          </p:ext>
        </pc:extLst>
      </pc:sldChg>
      <pc:sldChg chg="del">
        <pc:chgData name="LIN Guan Jhen" userId="S::guanjhenlin.2022@mitb.smu.edu.sg::913ec60d-2757-43dc-abd9-4e2ac5a88339" providerId="AD" clId="Web-{244DA7EF-A543-E16C-9D77-F6E5AB733934}" dt="2025-06-27T14:43:45.417" v="242"/>
        <pc:sldMkLst>
          <pc:docMk/>
          <pc:sldMk cId="2293773975" sldId="293"/>
        </pc:sldMkLst>
      </pc:sldChg>
      <pc:sldChg chg="modSp">
        <pc:chgData name="LIN Guan Jhen" userId="S::guanjhenlin.2022@mitb.smu.edu.sg::913ec60d-2757-43dc-abd9-4e2ac5a88339" providerId="AD" clId="Web-{244DA7EF-A543-E16C-9D77-F6E5AB733934}" dt="2025-06-27T14:32:54.598" v="149" actId="20577"/>
        <pc:sldMkLst>
          <pc:docMk/>
          <pc:sldMk cId="1748690397" sldId="308"/>
        </pc:sldMkLst>
        <pc:spChg chg="mod">
          <ac:chgData name="LIN Guan Jhen" userId="S::guanjhenlin.2022@mitb.smu.edu.sg::913ec60d-2757-43dc-abd9-4e2ac5a88339" providerId="AD" clId="Web-{244DA7EF-A543-E16C-9D77-F6E5AB733934}" dt="2025-06-27T14:32:54.598" v="149" actId="20577"/>
          <ac:spMkLst>
            <pc:docMk/>
            <pc:sldMk cId="1748690397" sldId="308"/>
            <ac:spMk id="2" creationId="{F921A895-F856-361E-474B-293F513C5569}"/>
          </ac:spMkLst>
        </pc:spChg>
      </pc:sldChg>
      <pc:sldChg chg="modSp">
        <pc:chgData name="LIN Guan Jhen" userId="S::guanjhenlin.2022@mitb.smu.edu.sg::913ec60d-2757-43dc-abd9-4e2ac5a88339" providerId="AD" clId="Web-{244DA7EF-A543-E16C-9D77-F6E5AB733934}" dt="2025-06-27T14:23:40.266" v="44"/>
        <pc:sldMkLst>
          <pc:docMk/>
          <pc:sldMk cId="1750839545" sldId="323"/>
        </pc:sldMkLst>
        <pc:graphicFrameChg chg="mod modGraphic">
          <ac:chgData name="LIN Guan Jhen" userId="S::guanjhenlin.2022@mitb.smu.edu.sg::913ec60d-2757-43dc-abd9-4e2ac5a88339" providerId="AD" clId="Web-{244DA7EF-A543-E16C-9D77-F6E5AB733934}" dt="2025-06-27T14:23:40.266" v="44"/>
          <ac:graphicFrameMkLst>
            <pc:docMk/>
            <pc:sldMk cId="1750839545" sldId="323"/>
            <ac:graphicFrameMk id="13" creationId="{A0D758D3-1071-C514-D49E-D0C94E7A5E24}"/>
          </ac:graphicFrameMkLst>
        </pc:graphicFrameChg>
      </pc:sldChg>
      <pc:sldChg chg="ord">
        <pc:chgData name="LIN Guan Jhen" userId="S::guanjhenlin.2022@mitb.smu.edu.sg::913ec60d-2757-43dc-abd9-4e2ac5a88339" providerId="AD" clId="Web-{244DA7EF-A543-E16C-9D77-F6E5AB733934}" dt="2025-06-27T14:23:12.126" v="23"/>
        <pc:sldMkLst>
          <pc:docMk/>
          <pc:sldMk cId="3104697535" sldId="325"/>
        </pc:sldMkLst>
      </pc:sldChg>
      <pc:sldChg chg="ord">
        <pc:chgData name="LIN Guan Jhen" userId="S::guanjhenlin.2022@mitb.smu.edu.sg::913ec60d-2757-43dc-abd9-4e2ac5a88339" providerId="AD" clId="Web-{244DA7EF-A543-E16C-9D77-F6E5AB733934}" dt="2025-06-27T14:33:05.035" v="150"/>
        <pc:sldMkLst>
          <pc:docMk/>
          <pc:sldMk cId="214688130" sldId="331"/>
        </pc:sldMkLst>
      </pc:sldChg>
      <pc:sldChg chg="addSp delSp modSp">
        <pc:chgData name="LIN Guan Jhen" userId="S::guanjhenlin.2022@mitb.smu.edu.sg::913ec60d-2757-43dc-abd9-4e2ac5a88339" providerId="AD" clId="Web-{244DA7EF-A543-E16C-9D77-F6E5AB733934}" dt="2025-06-27T14:43:20.995" v="241" actId="20577"/>
        <pc:sldMkLst>
          <pc:docMk/>
          <pc:sldMk cId="433141458" sldId="337"/>
        </pc:sldMkLst>
        <pc:spChg chg="mod">
          <ac:chgData name="LIN Guan Jhen" userId="S::guanjhenlin.2022@mitb.smu.edu.sg::913ec60d-2757-43dc-abd9-4e2ac5a88339" providerId="AD" clId="Web-{244DA7EF-A543-E16C-9D77-F6E5AB733934}" dt="2025-06-27T14:34:33.192" v="199" actId="20577"/>
          <ac:spMkLst>
            <pc:docMk/>
            <pc:sldMk cId="433141458" sldId="337"/>
            <ac:spMk id="3" creationId="{CDD25986-690A-C9ED-A951-3BCB52524E8F}"/>
          </ac:spMkLst>
        </pc:spChg>
        <pc:spChg chg="add mod">
          <ac:chgData name="LIN Guan Jhen" userId="S::guanjhenlin.2022@mitb.smu.edu.sg::913ec60d-2757-43dc-abd9-4e2ac5a88339" providerId="AD" clId="Web-{244DA7EF-A543-E16C-9D77-F6E5AB733934}" dt="2025-06-27T14:35:30.255" v="220" actId="1076"/>
          <ac:spMkLst>
            <pc:docMk/>
            <pc:sldMk cId="433141458" sldId="337"/>
            <ac:spMk id="5" creationId="{E3373DF5-7AA1-09FD-1C80-01089872B87F}"/>
          </ac:spMkLst>
        </pc:spChg>
        <pc:spChg chg="add mod">
          <ac:chgData name="LIN Guan Jhen" userId="S::guanjhenlin.2022@mitb.smu.edu.sg::913ec60d-2757-43dc-abd9-4e2ac5a88339" providerId="AD" clId="Web-{244DA7EF-A543-E16C-9D77-F6E5AB733934}" dt="2025-06-27T14:42:00.167" v="225" actId="20577"/>
          <ac:spMkLst>
            <pc:docMk/>
            <pc:sldMk cId="433141458" sldId="337"/>
            <ac:spMk id="7" creationId="{3156F7B8-8BE6-E6DB-1604-CACA981701B3}"/>
          </ac:spMkLst>
        </pc:spChg>
        <pc:spChg chg="add mod">
          <ac:chgData name="LIN Guan Jhen" userId="S::guanjhenlin.2022@mitb.smu.edu.sg::913ec60d-2757-43dc-abd9-4e2ac5a88339" providerId="AD" clId="Web-{244DA7EF-A543-E16C-9D77-F6E5AB733934}" dt="2025-06-27T14:43:20.995" v="241" actId="20577"/>
          <ac:spMkLst>
            <pc:docMk/>
            <pc:sldMk cId="433141458" sldId="337"/>
            <ac:spMk id="10" creationId="{D0D910DF-FDE0-C48C-D9D1-6B3BBDD4E054}"/>
          </ac:spMkLst>
        </pc:spChg>
      </pc:sldChg>
      <pc:sldChg chg="ord">
        <pc:chgData name="LIN Guan Jhen" userId="S::guanjhenlin.2022@mitb.smu.edu.sg::913ec60d-2757-43dc-abd9-4e2ac5a88339" providerId="AD" clId="Web-{244DA7EF-A543-E16C-9D77-F6E5AB733934}" dt="2025-06-27T14:24:09.782" v="45"/>
        <pc:sldMkLst>
          <pc:docMk/>
          <pc:sldMk cId="1344419073" sldId="342"/>
        </pc:sldMkLst>
      </pc:sldChg>
      <pc:sldChg chg="ord">
        <pc:chgData name="LIN Guan Jhen" userId="S::guanjhenlin.2022@mitb.smu.edu.sg::913ec60d-2757-43dc-abd9-4e2ac5a88339" providerId="AD" clId="Web-{244DA7EF-A543-E16C-9D77-F6E5AB733934}" dt="2025-06-27T14:49:34.787" v="243"/>
        <pc:sldMkLst>
          <pc:docMk/>
          <pc:sldMk cId="1173586812" sldId="348"/>
        </pc:sldMkLst>
      </pc:sldChg>
      <pc:sldChg chg="modSp del modCm modNotes">
        <pc:chgData name="LIN Guan Jhen" userId="S::guanjhenlin.2022@mitb.smu.edu.sg::913ec60d-2757-43dc-abd9-4e2ac5a88339" providerId="AD" clId="Web-{244DA7EF-A543-E16C-9D77-F6E5AB733934}" dt="2025-06-27T14:34:45.739" v="205"/>
        <pc:sldMkLst>
          <pc:docMk/>
          <pc:sldMk cId="360457960" sldId="368"/>
        </pc:sldMkLst>
        <pc:extLst>
          <p:ext xmlns:p="http://schemas.openxmlformats.org/presentationml/2006/main" uri="{D6D511B9-2390-475A-947B-AFAB55BFBCF1}">
            <pc226:cmChg xmlns:pc226="http://schemas.microsoft.com/office/powerpoint/2022/06/main/command" chg="mod">
              <pc226:chgData name="LIN Guan Jhen" userId="S::guanjhenlin.2022@mitb.smu.edu.sg::913ec60d-2757-43dc-abd9-4e2ac5a88339" providerId="AD" clId="Web-{244DA7EF-A543-E16C-9D77-F6E5AB733934}" dt="2025-06-27T14:34:11.379" v="186" actId="20577"/>
              <pc2:cmMkLst xmlns:pc2="http://schemas.microsoft.com/office/powerpoint/2019/9/main/command">
                <pc:docMk/>
                <pc:sldMk cId="360457960" sldId="368"/>
                <pc2:cmMk id="{0E5E32D9-92EE-457E-8109-9549FCECC94A}"/>
              </pc2:cmMkLst>
            </pc226:cmChg>
          </p:ext>
        </pc:extLst>
      </pc:sldChg>
    </pc:docChg>
  </pc:docChgLst>
  <pc:docChgLst>
    <pc:chgData name="Pauline NG Bao Ling" userId="353598b9-6c76-47f7-96a0-3ab4d388d43a" providerId="ADAL" clId="{1D03DDB2-F2DF-1347-BD87-BC3CE08A866B}"/>
    <pc:docChg chg="undo redo custSel addSld delSld modSld sldOrd">
      <pc:chgData name="Pauline NG Bao Ling" userId="353598b9-6c76-47f7-96a0-3ab4d388d43a" providerId="ADAL" clId="{1D03DDB2-F2DF-1347-BD87-BC3CE08A866B}" dt="2025-06-23T16:57:04.015" v="4862" actId="1036"/>
      <pc:docMkLst>
        <pc:docMk/>
      </pc:docMkLst>
      <pc:sldChg chg="modSp mod ord modNotesTx">
        <pc:chgData name="Pauline NG Bao Ling" userId="353598b9-6c76-47f7-96a0-3ab4d388d43a" providerId="ADAL" clId="{1D03DDB2-F2DF-1347-BD87-BC3CE08A866B}" dt="2025-06-23T16:04:26.708" v="3815" actId="20578"/>
        <pc:sldMkLst>
          <pc:docMk/>
          <pc:sldMk cId="401437529" sldId="288"/>
        </pc:sldMkLst>
      </pc:sldChg>
      <pc:sldChg chg="addSp modSp mod">
        <pc:chgData name="Pauline NG Bao Ling" userId="353598b9-6c76-47f7-96a0-3ab4d388d43a" providerId="ADAL" clId="{1D03DDB2-F2DF-1347-BD87-BC3CE08A866B}" dt="2025-06-23T16:21:57.676" v="4149" actId="20577"/>
        <pc:sldMkLst>
          <pc:docMk/>
          <pc:sldMk cId="2293773975" sldId="293"/>
        </pc:sldMkLst>
      </pc:sldChg>
      <pc:sldChg chg="addSp modSp mod">
        <pc:chgData name="Pauline NG Bao Ling" userId="353598b9-6c76-47f7-96a0-3ab4d388d43a" providerId="ADAL" clId="{1D03DDB2-F2DF-1347-BD87-BC3CE08A866B}" dt="2025-06-23T16:48:57.064" v="4697" actId="13926"/>
        <pc:sldMkLst>
          <pc:docMk/>
          <pc:sldMk cId="686086045" sldId="295"/>
        </pc:sldMkLst>
      </pc:sldChg>
      <pc:sldChg chg="modNotesTx">
        <pc:chgData name="Pauline NG Bao Ling" userId="353598b9-6c76-47f7-96a0-3ab4d388d43a" providerId="ADAL" clId="{1D03DDB2-F2DF-1347-BD87-BC3CE08A866B}" dt="2025-06-23T16:03:52.361" v="3814" actId="20577"/>
        <pc:sldMkLst>
          <pc:docMk/>
          <pc:sldMk cId="4045754569" sldId="300"/>
        </pc:sldMkLst>
      </pc:sldChg>
      <pc:sldChg chg="modNotesTx">
        <pc:chgData name="Pauline NG Bao Ling" userId="353598b9-6c76-47f7-96a0-3ab4d388d43a" providerId="ADAL" clId="{1D03DDB2-F2DF-1347-BD87-BC3CE08A866B}" dt="2025-06-23T11:17:39.278" v="366" actId="20577"/>
        <pc:sldMkLst>
          <pc:docMk/>
          <pc:sldMk cId="3620186210" sldId="303"/>
        </pc:sldMkLst>
      </pc:sldChg>
      <pc:sldChg chg="del">
        <pc:chgData name="Pauline NG Bao Ling" userId="353598b9-6c76-47f7-96a0-3ab4d388d43a" providerId="ADAL" clId="{1D03DDB2-F2DF-1347-BD87-BC3CE08A866B}" dt="2025-06-23T11:16:46.010" v="359" actId="2696"/>
        <pc:sldMkLst>
          <pc:docMk/>
          <pc:sldMk cId="845055267" sldId="306"/>
        </pc:sldMkLst>
      </pc:sldChg>
      <pc:sldChg chg="modNotesTx">
        <pc:chgData name="Pauline NG Bao Ling" userId="353598b9-6c76-47f7-96a0-3ab4d388d43a" providerId="ADAL" clId="{1D03DDB2-F2DF-1347-BD87-BC3CE08A866B}" dt="2025-06-23T11:12:15.932" v="216" actId="20577"/>
        <pc:sldMkLst>
          <pc:docMk/>
          <pc:sldMk cId="1187088254" sldId="307"/>
        </pc:sldMkLst>
      </pc:sldChg>
      <pc:sldChg chg="modNotesTx">
        <pc:chgData name="Pauline NG Bao Ling" userId="353598b9-6c76-47f7-96a0-3ab4d388d43a" providerId="ADAL" clId="{1D03DDB2-F2DF-1347-BD87-BC3CE08A866B}" dt="2025-06-23T11:17:31.876" v="364" actId="20577"/>
        <pc:sldMkLst>
          <pc:docMk/>
          <pc:sldMk cId="1750839545" sldId="323"/>
        </pc:sldMkLst>
      </pc:sldChg>
      <pc:sldChg chg="modNotesTx">
        <pc:chgData name="Pauline NG Bao Ling" userId="353598b9-6c76-47f7-96a0-3ab4d388d43a" providerId="ADAL" clId="{1D03DDB2-F2DF-1347-BD87-BC3CE08A866B}" dt="2025-06-23T11:17:34.352" v="365" actId="20577"/>
        <pc:sldMkLst>
          <pc:docMk/>
          <pc:sldMk cId="1955152576" sldId="324"/>
        </pc:sldMkLst>
      </pc:sldChg>
      <pc:sldChg chg="addSp delSp modSp mod ord modNotesTx">
        <pc:chgData name="Pauline NG Bao Ling" userId="353598b9-6c76-47f7-96a0-3ab4d388d43a" providerId="ADAL" clId="{1D03DDB2-F2DF-1347-BD87-BC3CE08A866B}" dt="2025-06-23T16:35:38.982" v="4446" actId="1038"/>
        <pc:sldMkLst>
          <pc:docMk/>
          <pc:sldMk cId="3104697535" sldId="325"/>
        </pc:sldMkLst>
        <pc:spChg chg="mod">
          <ac:chgData name="Pauline NG Bao Ling" userId="353598b9-6c76-47f7-96a0-3ab4d388d43a" providerId="ADAL" clId="{1D03DDB2-F2DF-1347-BD87-BC3CE08A866B}" dt="2025-06-23T16:08:58.097" v="3859"/>
          <ac:spMkLst>
            <pc:docMk/>
            <pc:sldMk cId="3104697535" sldId="325"/>
            <ac:spMk id="2" creationId="{730D98CC-D9A3-E493-FE9C-07A1B16957B0}"/>
          </ac:spMkLst>
        </pc:spChg>
        <pc:spChg chg="add mod">
          <ac:chgData name="Pauline NG Bao Ling" userId="353598b9-6c76-47f7-96a0-3ab4d388d43a" providerId="ADAL" clId="{1D03DDB2-F2DF-1347-BD87-BC3CE08A866B}" dt="2025-06-23T15:58:14.533" v="3699" actId="14100"/>
          <ac:spMkLst>
            <pc:docMk/>
            <pc:sldMk cId="3104697535" sldId="325"/>
            <ac:spMk id="17" creationId="{81248DE4-68D1-D6E0-9BF9-3F856B4DEDAC}"/>
          </ac:spMkLst>
        </pc:spChg>
        <pc:spChg chg="add mod">
          <ac:chgData name="Pauline NG Bao Ling" userId="353598b9-6c76-47f7-96a0-3ab4d388d43a" providerId="ADAL" clId="{1D03DDB2-F2DF-1347-BD87-BC3CE08A866B}" dt="2025-06-23T16:01:30.477" v="3754" actId="14100"/>
          <ac:spMkLst>
            <pc:docMk/>
            <pc:sldMk cId="3104697535" sldId="325"/>
            <ac:spMk id="18" creationId="{81B10E96-4AC9-030B-2E47-1B357C6FAFFB}"/>
          </ac:spMkLst>
        </pc:spChg>
        <pc:spChg chg="add mod">
          <ac:chgData name="Pauline NG Bao Ling" userId="353598b9-6c76-47f7-96a0-3ab4d388d43a" providerId="ADAL" clId="{1D03DDB2-F2DF-1347-BD87-BC3CE08A866B}" dt="2025-06-23T16:30:15.001" v="4390" actId="1035"/>
          <ac:spMkLst>
            <pc:docMk/>
            <pc:sldMk cId="3104697535" sldId="325"/>
            <ac:spMk id="19" creationId="{D63A0498-951C-C9D7-2BC0-2F8FAE89BE32}"/>
          </ac:spMkLst>
        </pc:spChg>
        <pc:spChg chg="add mod">
          <ac:chgData name="Pauline NG Bao Ling" userId="353598b9-6c76-47f7-96a0-3ab4d388d43a" providerId="ADAL" clId="{1D03DDB2-F2DF-1347-BD87-BC3CE08A866B}" dt="2025-06-23T16:35:34.139" v="4437" actId="1038"/>
          <ac:spMkLst>
            <pc:docMk/>
            <pc:sldMk cId="3104697535" sldId="325"/>
            <ac:spMk id="20" creationId="{5596A375-51BA-017A-FB27-CD723C733D1D}"/>
          </ac:spMkLst>
        </pc:spChg>
        <pc:spChg chg="add mod">
          <ac:chgData name="Pauline NG Bao Ling" userId="353598b9-6c76-47f7-96a0-3ab4d388d43a" providerId="ADAL" clId="{1D03DDB2-F2DF-1347-BD87-BC3CE08A866B}" dt="2025-06-23T15:58:12.815" v="3698" actId="14100"/>
          <ac:spMkLst>
            <pc:docMk/>
            <pc:sldMk cId="3104697535" sldId="325"/>
            <ac:spMk id="21" creationId="{FB6D3EDF-94AF-3544-19AC-BEB843FE1D39}"/>
          </ac:spMkLst>
        </pc:spChg>
        <pc:spChg chg="add mod">
          <ac:chgData name="Pauline NG Bao Ling" userId="353598b9-6c76-47f7-96a0-3ab4d388d43a" providerId="ADAL" clId="{1D03DDB2-F2DF-1347-BD87-BC3CE08A866B}" dt="2025-06-23T16:35:28.618" v="4425" actId="1037"/>
          <ac:spMkLst>
            <pc:docMk/>
            <pc:sldMk cId="3104697535" sldId="325"/>
            <ac:spMk id="22" creationId="{B469E99C-ECA1-1D12-F16D-211D07925605}"/>
          </ac:spMkLst>
        </pc:spChg>
        <pc:spChg chg="add mod">
          <ac:chgData name="Pauline NG Bao Ling" userId="353598b9-6c76-47f7-96a0-3ab4d388d43a" providerId="ADAL" clId="{1D03DDB2-F2DF-1347-BD87-BC3CE08A866B}" dt="2025-06-23T16:30:02.163" v="4366" actId="1035"/>
          <ac:spMkLst>
            <pc:docMk/>
            <pc:sldMk cId="3104697535" sldId="325"/>
            <ac:spMk id="30" creationId="{C17DFC75-6ACA-2DDA-6E88-B79D599F029C}"/>
          </ac:spMkLst>
        </pc:spChg>
        <pc:spChg chg="add mod">
          <ac:chgData name="Pauline NG Bao Ling" userId="353598b9-6c76-47f7-96a0-3ab4d388d43a" providerId="ADAL" clId="{1D03DDB2-F2DF-1347-BD87-BC3CE08A866B}" dt="2025-06-23T16:31:59.753" v="4398" actId="1035"/>
          <ac:spMkLst>
            <pc:docMk/>
            <pc:sldMk cId="3104697535" sldId="325"/>
            <ac:spMk id="31" creationId="{DBFC2CD8-9DAE-5995-879E-611E3B4F4870}"/>
          </ac:spMkLst>
        </pc:spChg>
        <pc:spChg chg="add mod">
          <ac:chgData name="Pauline NG Bao Ling" userId="353598b9-6c76-47f7-96a0-3ab4d388d43a" providerId="ADAL" clId="{1D03DDB2-F2DF-1347-BD87-BC3CE08A866B}" dt="2025-06-23T16:35:38.982" v="4446" actId="1038"/>
          <ac:spMkLst>
            <pc:docMk/>
            <pc:sldMk cId="3104697535" sldId="325"/>
            <ac:spMk id="32" creationId="{C7A21762-D4F9-69B4-8981-B3B58244B2E4}"/>
          </ac:spMkLst>
        </pc:spChg>
        <pc:spChg chg="add mod">
          <ac:chgData name="Pauline NG Bao Ling" userId="353598b9-6c76-47f7-96a0-3ab4d388d43a" providerId="ADAL" clId="{1D03DDB2-F2DF-1347-BD87-BC3CE08A866B}" dt="2025-06-23T16:34:59.694" v="4415" actId="20577"/>
          <ac:spMkLst>
            <pc:docMk/>
            <pc:sldMk cId="3104697535" sldId="325"/>
            <ac:spMk id="36" creationId="{4EEEACA7-E85A-75CB-DC87-4192D066C4B1}"/>
          </ac:spMkLst>
        </pc:spChg>
        <pc:spChg chg="add mod">
          <ac:chgData name="Pauline NG Bao Ling" userId="353598b9-6c76-47f7-96a0-3ab4d388d43a" providerId="ADAL" clId="{1D03DDB2-F2DF-1347-BD87-BC3CE08A866B}" dt="2025-06-23T15:17:48.974" v="2999" actId="167"/>
          <ac:spMkLst>
            <pc:docMk/>
            <pc:sldMk cId="3104697535" sldId="325"/>
            <ac:spMk id="46" creationId="{B269FA45-033D-A3DB-64CD-87A0D70A067D}"/>
          </ac:spMkLst>
        </pc:spChg>
        <pc:grpChg chg="add mod topLvl">
          <ac:chgData name="Pauline NG Bao Ling" userId="353598b9-6c76-47f7-96a0-3ab4d388d43a" providerId="ADAL" clId="{1D03DDB2-F2DF-1347-BD87-BC3CE08A866B}" dt="2025-06-23T15:58:58.304" v="3712" actId="1076"/>
          <ac:grpSpMkLst>
            <pc:docMk/>
            <pc:sldMk cId="3104697535" sldId="325"/>
            <ac:grpSpMk id="40" creationId="{C17C7D08-AD5E-D033-47DD-9C9F5AC2E4E1}"/>
          </ac:grpSpMkLst>
        </pc:grpChg>
        <pc:picChg chg="add mod modCrop">
          <ac:chgData name="Pauline NG Bao Ling" userId="353598b9-6c76-47f7-96a0-3ab4d388d43a" providerId="ADAL" clId="{1D03DDB2-F2DF-1347-BD87-BC3CE08A866B}" dt="2025-06-23T15:56:10.606" v="3659" actId="732"/>
          <ac:picMkLst>
            <pc:docMk/>
            <pc:sldMk cId="3104697535" sldId="325"/>
            <ac:picMk id="16" creationId="{B28B0446-83C0-F3FF-0A3C-24718673A015}"/>
          </ac:picMkLst>
        </pc:picChg>
        <pc:picChg chg="add mod modCrop">
          <ac:chgData name="Pauline NG Bao Ling" userId="353598b9-6c76-47f7-96a0-3ab4d388d43a" providerId="ADAL" clId="{1D03DDB2-F2DF-1347-BD87-BC3CE08A866B}" dt="2025-06-23T15:13:14.197" v="2909" actId="14100"/>
          <ac:picMkLst>
            <pc:docMk/>
            <pc:sldMk cId="3104697535" sldId="325"/>
            <ac:picMk id="39" creationId="{A7230875-7D25-CAE1-D19D-38118AE4BF81}"/>
          </ac:picMkLst>
        </pc:picChg>
        <pc:picChg chg="add mod modCrop">
          <ac:chgData name="Pauline NG Bao Ling" userId="353598b9-6c76-47f7-96a0-3ab4d388d43a" providerId="ADAL" clId="{1D03DDB2-F2DF-1347-BD87-BC3CE08A866B}" dt="2025-06-23T16:00:18.120" v="3731" actId="1076"/>
          <ac:picMkLst>
            <pc:docMk/>
            <pc:sldMk cId="3104697535" sldId="325"/>
            <ac:picMk id="47" creationId="{DC5899BD-DFB6-64E4-FBAB-AEB3DD58D32B}"/>
          </ac:picMkLst>
        </pc:picChg>
      </pc:sldChg>
      <pc:sldChg chg="addSp delSp modSp add mod ord modNotesTx">
        <pc:chgData name="Pauline NG Bao Ling" userId="353598b9-6c76-47f7-96a0-3ab4d388d43a" providerId="ADAL" clId="{1D03DDB2-F2DF-1347-BD87-BC3CE08A866B}" dt="2025-06-23T16:22:23.540" v="4175" actId="20577"/>
        <pc:sldMkLst>
          <pc:docMk/>
          <pc:sldMk cId="995450785" sldId="326"/>
        </pc:sldMkLst>
        <pc:spChg chg="add mod">
          <ac:chgData name="Pauline NG Bao Ling" userId="353598b9-6c76-47f7-96a0-3ab4d388d43a" providerId="ADAL" clId="{1D03DDB2-F2DF-1347-BD87-BC3CE08A866B}" dt="2025-06-23T13:42:46.678" v="1642" actId="1036"/>
          <ac:spMkLst>
            <pc:docMk/>
            <pc:sldMk cId="995450785" sldId="326"/>
            <ac:spMk id="5" creationId="{32DA8430-70BD-F37A-D755-5D5E57C6D558}"/>
          </ac:spMkLst>
        </pc:spChg>
        <pc:spChg chg="add mod">
          <ac:chgData name="Pauline NG Bao Ling" userId="353598b9-6c76-47f7-96a0-3ab4d388d43a" providerId="ADAL" clId="{1D03DDB2-F2DF-1347-BD87-BC3CE08A866B}" dt="2025-06-23T13:42:36.814" v="1620" actId="1076"/>
          <ac:spMkLst>
            <pc:docMk/>
            <pc:sldMk cId="995450785" sldId="326"/>
            <ac:spMk id="6" creationId="{50DA0A1F-E1D6-AB28-4C43-1CC54DFE741E}"/>
          </ac:spMkLst>
        </pc:spChg>
        <pc:spChg chg="mod">
          <ac:chgData name="Pauline NG Bao Ling" userId="353598b9-6c76-47f7-96a0-3ab4d388d43a" providerId="ADAL" clId="{1D03DDB2-F2DF-1347-BD87-BC3CE08A866B}" dt="2025-06-23T16:22:23.540" v="4175" actId="20577"/>
          <ac:spMkLst>
            <pc:docMk/>
            <pc:sldMk cId="995450785" sldId="326"/>
            <ac:spMk id="17410" creationId="{18A54716-D783-AEA2-B920-B808E69952F9}"/>
          </ac:spMkLst>
        </pc:spChg>
        <pc:graphicFrameChg chg="add mod modGraphic">
          <ac:chgData name="Pauline NG Bao Ling" userId="353598b9-6c76-47f7-96a0-3ab4d388d43a" providerId="ADAL" clId="{1D03DDB2-F2DF-1347-BD87-BC3CE08A866B}" dt="2025-06-23T11:35:50.983" v="492" actId="113"/>
          <ac:graphicFrameMkLst>
            <pc:docMk/>
            <pc:sldMk cId="995450785" sldId="326"/>
            <ac:graphicFrameMk id="4" creationId="{1CC44551-DA1E-455D-4891-8393F8180437}"/>
          </ac:graphicFrameMkLst>
        </pc:graphicFrameChg>
      </pc:sldChg>
      <pc:sldChg chg="add">
        <pc:chgData name="Pauline NG Bao Ling" userId="353598b9-6c76-47f7-96a0-3ab4d388d43a" providerId="ADAL" clId="{1D03DDB2-F2DF-1347-BD87-BC3CE08A866B}" dt="2025-06-23T11:16:44.375" v="358" actId="2890"/>
        <pc:sldMkLst>
          <pc:docMk/>
          <pc:sldMk cId="1054539952" sldId="327"/>
        </pc:sldMkLst>
      </pc:sldChg>
      <pc:sldChg chg="addSp delSp modSp add mod">
        <pc:chgData name="Pauline NG Bao Ling" userId="353598b9-6c76-47f7-96a0-3ab4d388d43a" providerId="ADAL" clId="{1D03DDB2-F2DF-1347-BD87-BC3CE08A866B}" dt="2025-06-23T16:10:15.772" v="3897" actId="1038"/>
        <pc:sldMkLst>
          <pc:docMk/>
          <pc:sldMk cId="1617831103" sldId="328"/>
        </pc:sldMkLst>
        <pc:spChg chg="add mod">
          <ac:chgData name="Pauline NG Bao Ling" userId="353598b9-6c76-47f7-96a0-3ab4d388d43a" providerId="ADAL" clId="{1D03DDB2-F2DF-1347-BD87-BC3CE08A866B}" dt="2025-06-23T11:47:55.309" v="759" actId="14100"/>
          <ac:spMkLst>
            <pc:docMk/>
            <pc:sldMk cId="1617831103" sldId="328"/>
            <ac:spMk id="5" creationId="{1D11FC84-DB69-427C-8875-53218A42A9F6}"/>
          </ac:spMkLst>
        </pc:spChg>
        <pc:spChg chg="add mod">
          <ac:chgData name="Pauline NG Bao Ling" userId="353598b9-6c76-47f7-96a0-3ab4d388d43a" providerId="ADAL" clId="{1D03DDB2-F2DF-1347-BD87-BC3CE08A866B}" dt="2025-06-23T16:10:15.772" v="3897" actId="1038"/>
          <ac:spMkLst>
            <pc:docMk/>
            <pc:sldMk cId="1617831103" sldId="328"/>
            <ac:spMk id="6" creationId="{2196E923-C548-C6F0-4194-B0A1D002ED46}"/>
          </ac:spMkLst>
        </pc:spChg>
        <pc:spChg chg="add mod">
          <ac:chgData name="Pauline NG Bao Ling" userId="353598b9-6c76-47f7-96a0-3ab4d388d43a" providerId="ADAL" clId="{1D03DDB2-F2DF-1347-BD87-BC3CE08A866B}" dt="2025-06-23T11:46:44.759" v="735" actId="1076"/>
          <ac:spMkLst>
            <pc:docMk/>
            <pc:sldMk cId="1617831103" sldId="328"/>
            <ac:spMk id="7" creationId="{5C921F5D-B087-D203-8348-1EFEBB7F5C24}"/>
          </ac:spMkLst>
        </pc:spChg>
        <pc:spChg chg="add mod">
          <ac:chgData name="Pauline NG Bao Ling" userId="353598b9-6c76-47f7-96a0-3ab4d388d43a" providerId="ADAL" clId="{1D03DDB2-F2DF-1347-BD87-BC3CE08A866B}" dt="2025-06-23T13:15:11.296" v="1221" actId="20577"/>
          <ac:spMkLst>
            <pc:docMk/>
            <pc:sldMk cId="1617831103" sldId="328"/>
            <ac:spMk id="8" creationId="{F44F12C4-5625-E095-2EAA-A37A9F130BCF}"/>
          </ac:spMkLst>
        </pc:spChg>
        <pc:spChg chg="add mod">
          <ac:chgData name="Pauline NG Bao Ling" userId="353598b9-6c76-47f7-96a0-3ab4d388d43a" providerId="ADAL" clId="{1D03DDB2-F2DF-1347-BD87-BC3CE08A866B}" dt="2025-06-23T11:47:13.855" v="750" actId="1038"/>
          <ac:spMkLst>
            <pc:docMk/>
            <pc:sldMk cId="1617831103" sldId="328"/>
            <ac:spMk id="13" creationId="{E1BB937D-C002-B3AC-CE55-243CD5C02018}"/>
          </ac:spMkLst>
        </pc:spChg>
        <pc:spChg chg="add mod">
          <ac:chgData name="Pauline NG Bao Ling" userId="353598b9-6c76-47f7-96a0-3ab4d388d43a" providerId="ADAL" clId="{1D03DDB2-F2DF-1347-BD87-BC3CE08A866B}" dt="2025-06-23T14:07:49.975" v="2187" actId="20577"/>
          <ac:spMkLst>
            <pc:docMk/>
            <pc:sldMk cId="1617831103" sldId="328"/>
            <ac:spMk id="14" creationId="{4017878A-5FC8-6DD2-3772-34349BF24C1B}"/>
          </ac:spMkLst>
        </pc:spChg>
        <pc:spChg chg="add mod">
          <ac:chgData name="Pauline NG Bao Ling" userId="353598b9-6c76-47f7-96a0-3ab4d388d43a" providerId="ADAL" clId="{1D03DDB2-F2DF-1347-BD87-BC3CE08A866B}" dt="2025-06-23T13:44:06.440" v="1687" actId="1036"/>
          <ac:spMkLst>
            <pc:docMk/>
            <pc:sldMk cId="1617831103" sldId="328"/>
            <ac:spMk id="17" creationId="{D13FDAE9-E08F-A453-D277-925C4267BA3F}"/>
          </ac:spMkLst>
        </pc:spChg>
        <pc:spChg chg="add mod">
          <ac:chgData name="Pauline NG Bao Ling" userId="353598b9-6c76-47f7-96a0-3ab4d388d43a" providerId="ADAL" clId="{1D03DDB2-F2DF-1347-BD87-BC3CE08A866B}" dt="2025-06-23T13:44:06.440" v="1687" actId="1036"/>
          <ac:spMkLst>
            <pc:docMk/>
            <pc:sldMk cId="1617831103" sldId="328"/>
            <ac:spMk id="18" creationId="{6AB31AA5-27E7-E262-DEFE-D33770D5A8F5}"/>
          </ac:spMkLst>
        </pc:spChg>
        <pc:spChg chg="add mod">
          <ac:chgData name="Pauline NG Bao Ling" userId="353598b9-6c76-47f7-96a0-3ab4d388d43a" providerId="ADAL" clId="{1D03DDB2-F2DF-1347-BD87-BC3CE08A866B}" dt="2025-06-23T13:49:59.844" v="1799" actId="1036"/>
          <ac:spMkLst>
            <pc:docMk/>
            <pc:sldMk cId="1617831103" sldId="328"/>
            <ac:spMk id="19" creationId="{4B9A003E-B4DD-E0C8-A4C9-B84471A136F3}"/>
          </ac:spMkLst>
        </pc:spChg>
        <pc:spChg chg="add mod">
          <ac:chgData name="Pauline NG Bao Ling" userId="353598b9-6c76-47f7-96a0-3ab4d388d43a" providerId="ADAL" clId="{1D03DDB2-F2DF-1347-BD87-BC3CE08A866B}" dt="2025-06-23T13:50:03.302" v="1804" actId="1036"/>
          <ac:spMkLst>
            <pc:docMk/>
            <pc:sldMk cId="1617831103" sldId="328"/>
            <ac:spMk id="20" creationId="{117EC7DA-3B6A-A842-4E83-C94AC1F792A3}"/>
          </ac:spMkLst>
        </pc:spChg>
        <pc:spChg chg="add mod">
          <ac:chgData name="Pauline NG Bao Ling" userId="353598b9-6c76-47f7-96a0-3ab4d388d43a" providerId="ADAL" clId="{1D03DDB2-F2DF-1347-BD87-BC3CE08A866B}" dt="2025-06-23T13:43:30.595" v="1646"/>
          <ac:spMkLst>
            <pc:docMk/>
            <pc:sldMk cId="1617831103" sldId="328"/>
            <ac:spMk id="26" creationId="{08A94852-4898-70AF-F2AE-2D459F3B134C}"/>
          </ac:spMkLst>
        </pc:spChg>
        <pc:spChg chg="add mod">
          <ac:chgData name="Pauline NG Bao Ling" userId="353598b9-6c76-47f7-96a0-3ab4d388d43a" providerId="ADAL" clId="{1D03DDB2-F2DF-1347-BD87-BC3CE08A866B}" dt="2025-06-23T14:06:31.049" v="2178" actId="403"/>
          <ac:spMkLst>
            <pc:docMk/>
            <pc:sldMk cId="1617831103" sldId="328"/>
            <ac:spMk id="28" creationId="{D283796C-8682-B710-4C89-A86EF5A642F1}"/>
          </ac:spMkLst>
        </pc:spChg>
        <pc:spChg chg="mod">
          <ac:chgData name="Pauline NG Bao Ling" userId="353598b9-6c76-47f7-96a0-3ab4d388d43a" providerId="ADAL" clId="{1D03DDB2-F2DF-1347-BD87-BC3CE08A866B}" dt="2025-06-23T11:25:52.069" v="374" actId="20577"/>
          <ac:spMkLst>
            <pc:docMk/>
            <pc:sldMk cId="1617831103" sldId="328"/>
            <ac:spMk id="17410" creationId="{F8997259-3C09-4F6C-2FDB-84B6BA1CB014}"/>
          </ac:spMkLst>
        </pc:spChg>
        <pc:grpChg chg="add mod">
          <ac:chgData name="Pauline NG Bao Ling" userId="353598b9-6c76-47f7-96a0-3ab4d388d43a" providerId="ADAL" clId="{1D03DDB2-F2DF-1347-BD87-BC3CE08A866B}" dt="2025-06-23T13:44:34.902" v="1715" actId="1038"/>
          <ac:grpSpMkLst>
            <pc:docMk/>
            <pc:sldMk cId="1617831103" sldId="328"/>
            <ac:grpSpMk id="15" creationId="{E291300D-0E00-F684-2D55-F0ECF0B3E798}"/>
          </ac:grpSpMkLst>
        </pc:grpChg>
        <pc:grpChg chg="add mod">
          <ac:chgData name="Pauline NG Bao Ling" userId="353598b9-6c76-47f7-96a0-3ab4d388d43a" providerId="ADAL" clId="{1D03DDB2-F2DF-1347-BD87-BC3CE08A866B}" dt="2025-06-23T14:06:09.945" v="2166" actId="1076"/>
          <ac:grpSpMkLst>
            <pc:docMk/>
            <pc:sldMk cId="1617831103" sldId="328"/>
            <ac:grpSpMk id="27" creationId="{A952FD4C-EDE8-8131-A1BA-701AF1632A9C}"/>
          </ac:grpSpMkLst>
        </pc:grpChg>
        <pc:picChg chg="add mod">
          <ac:chgData name="Pauline NG Bao Ling" userId="353598b9-6c76-47f7-96a0-3ab4d388d43a" providerId="ADAL" clId="{1D03DDB2-F2DF-1347-BD87-BC3CE08A866B}" dt="2025-06-23T11:46:44.759" v="735" actId="1076"/>
          <ac:picMkLst>
            <pc:docMk/>
            <pc:sldMk cId="1617831103" sldId="328"/>
            <ac:picMk id="4" creationId="{665F3CC7-89C4-D708-2E7B-26A17FAAACE7}"/>
          </ac:picMkLst>
        </pc:picChg>
        <pc:picChg chg="add mod modCrop">
          <ac:chgData name="Pauline NG Bao Ling" userId="353598b9-6c76-47f7-96a0-3ab4d388d43a" providerId="ADAL" clId="{1D03DDB2-F2DF-1347-BD87-BC3CE08A866B}" dt="2025-06-23T13:44:06.440" v="1687" actId="1036"/>
          <ac:picMkLst>
            <pc:docMk/>
            <pc:sldMk cId="1617831103" sldId="328"/>
            <ac:picMk id="25" creationId="{52863858-7F69-494B-354C-79B9B6177C5F}"/>
          </ac:picMkLst>
        </pc:picChg>
      </pc:sldChg>
      <pc:sldChg chg="addSp delSp modSp add mod">
        <pc:chgData name="Pauline NG Bao Ling" userId="353598b9-6c76-47f7-96a0-3ab4d388d43a" providerId="ADAL" clId="{1D03DDB2-F2DF-1347-BD87-BC3CE08A866B}" dt="2025-06-23T16:57:04.015" v="4862" actId="1036"/>
        <pc:sldMkLst>
          <pc:docMk/>
          <pc:sldMk cId="6151084" sldId="329"/>
        </pc:sldMkLst>
        <pc:spChg chg="add mod">
          <ac:chgData name="Pauline NG Bao Ling" userId="353598b9-6c76-47f7-96a0-3ab4d388d43a" providerId="ADAL" clId="{1D03DDB2-F2DF-1347-BD87-BC3CE08A866B}" dt="2025-06-23T16:56:56.833" v="4828" actId="1036"/>
          <ac:spMkLst>
            <pc:docMk/>
            <pc:sldMk cId="6151084" sldId="329"/>
            <ac:spMk id="2" creationId="{1471FD83-C0DF-1B4B-E118-A8E431F019C0}"/>
          </ac:spMkLst>
        </pc:spChg>
        <pc:spChg chg="add mod">
          <ac:chgData name="Pauline NG Bao Ling" userId="353598b9-6c76-47f7-96a0-3ab4d388d43a" providerId="ADAL" clId="{1D03DDB2-F2DF-1347-BD87-BC3CE08A866B}" dt="2025-06-23T16:56:52.450" v="4819" actId="1036"/>
          <ac:spMkLst>
            <pc:docMk/>
            <pc:sldMk cId="6151084" sldId="329"/>
            <ac:spMk id="4" creationId="{62BDBE0D-BC69-6D0F-56AC-13866EBCEF4F}"/>
          </ac:spMkLst>
        </pc:spChg>
        <pc:spChg chg="add mod">
          <ac:chgData name="Pauline NG Bao Ling" userId="353598b9-6c76-47f7-96a0-3ab4d388d43a" providerId="ADAL" clId="{1D03DDB2-F2DF-1347-BD87-BC3CE08A866B}" dt="2025-06-23T11:39:54.434" v="533" actId="167"/>
          <ac:spMkLst>
            <pc:docMk/>
            <pc:sldMk cId="6151084" sldId="329"/>
            <ac:spMk id="5" creationId="{0C600D9D-3C89-C2E9-9D81-2F657CA36A5B}"/>
          </ac:spMkLst>
        </pc:spChg>
        <pc:spChg chg="add mod">
          <ac:chgData name="Pauline NG Bao Ling" userId="353598b9-6c76-47f7-96a0-3ab4d388d43a" providerId="ADAL" clId="{1D03DDB2-F2DF-1347-BD87-BC3CE08A866B}" dt="2025-06-23T13:40:54.506" v="1611" actId="1076"/>
          <ac:spMkLst>
            <pc:docMk/>
            <pc:sldMk cId="6151084" sldId="329"/>
            <ac:spMk id="7" creationId="{056B2881-72F1-6861-F920-25467BF355C5}"/>
          </ac:spMkLst>
        </pc:spChg>
        <pc:spChg chg="add mod">
          <ac:chgData name="Pauline NG Bao Ling" userId="353598b9-6c76-47f7-96a0-3ab4d388d43a" providerId="ADAL" clId="{1D03DDB2-F2DF-1347-BD87-BC3CE08A866B}" dt="2025-06-23T13:45:41.582" v="1729" actId="1076"/>
          <ac:spMkLst>
            <pc:docMk/>
            <pc:sldMk cId="6151084" sldId="329"/>
            <ac:spMk id="10" creationId="{85A1366D-220C-C75C-A760-B81A1FB65271}"/>
          </ac:spMkLst>
        </pc:spChg>
        <pc:spChg chg="mod">
          <ac:chgData name="Pauline NG Bao Ling" userId="353598b9-6c76-47f7-96a0-3ab4d388d43a" providerId="ADAL" clId="{1D03DDB2-F2DF-1347-BD87-BC3CE08A866B}" dt="2025-06-23T13:36:00.191" v="1519" actId="20577"/>
          <ac:spMkLst>
            <pc:docMk/>
            <pc:sldMk cId="6151084" sldId="329"/>
            <ac:spMk id="17410" creationId="{00DFDE23-F2C1-50BC-CB65-961489DF1863}"/>
          </ac:spMkLst>
        </pc:spChg>
        <pc:grpChg chg="add mod">
          <ac:chgData name="Pauline NG Bao Ling" userId="353598b9-6c76-47f7-96a0-3ab4d388d43a" providerId="ADAL" clId="{1D03DDB2-F2DF-1347-BD87-BC3CE08A866B}" dt="2025-06-23T16:57:04.015" v="4862" actId="1036"/>
          <ac:grpSpMkLst>
            <pc:docMk/>
            <pc:sldMk cId="6151084" sldId="329"/>
            <ac:grpSpMk id="9" creationId="{3C4DFDC9-8BC3-8DEB-EFDB-9723C1D22F3F}"/>
          </ac:grpSpMkLst>
        </pc:grpChg>
        <pc:picChg chg="add mod modCrop">
          <ac:chgData name="Pauline NG Bao Ling" userId="353598b9-6c76-47f7-96a0-3ab4d388d43a" providerId="ADAL" clId="{1D03DDB2-F2DF-1347-BD87-BC3CE08A866B}" dt="2025-06-23T13:40:49.750" v="1610" actId="1076"/>
          <ac:picMkLst>
            <pc:docMk/>
            <pc:sldMk cId="6151084" sldId="329"/>
            <ac:picMk id="6" creationId="{733C5EC9-F923-5F75-5F6F-82C6B601AEE6}"/>
          </ac:picMkLst>
        </pc:picChg>
        <pc:picChg chg="add mod modCrop">
          <ac:chgData name="Pauline NG Bao Ling" userId="353598b9-6c76-47f7-96a0-3ab4d388d43a" providerId="ADAL" clId="{1D03DDB2-F2DF-1347-BD87-BC3CE08A866B}" dt="2025-06-23T13:40:48.347" v="1609" actId="1076"/>
          <ac:picMkLst>
            <pc:docMk/>
            <pc:sldMk cId="6151084" sldId="329"/>
            <ac:picMk id="8" creationId="{46A4AA81-A0F4-E3D8-B24C-13A99E120787}"/>
          </ac:picMkLst>
        </pc:picChg>
      </pc:sldChg>
      <pc:sldChg chg="addSp delSp modSp add mod">
        <pc:chgData name="Pauline NG Bao Ling" userId="353598b9-6c76-47f7-96a0-3ab4d388d43a" providerId="ADAL" clId="{1D03DDB2-F2DF-1347-BD87-BC3CE08A866B}" dt="2025-06-23T16:28:30.156" v="4220" actId="1035"/>
        <pc:sldMkLst>
          <pc:docMk/>
          <pc:sldMk cId="972880279" sldId="330"/>
        </pc:sldMkLst>
        <pc:spChg chg="mod">
          <ac:chgData name="Pauline NG Bao Ling" userId="353598b9-6c76-47f7-96a0-3ab4d388d43a" providerId="ADAL" clId="{1D03DDB2-F2DF-1347-BD87-BC3CE08A866B}" dt="2025-06-23T16:09:05.349" v="3864" actId="20577"/>
          <ac:spMkLst>
            <pc:docMk/>
            <pc:sldMk cId="972880279" sldId="330"/>
            <ac:spMk id="2" creationId="{DE0B9218-9A38-2CCF-F2DE-D1F1EB465039}"/>
          </ac:spMkLst>
        </pc:spChg>
        <pc:spChg chg="add mod topLvl">
          <ac:chgData name="Pauline NG Bao Ling" userId="353598b9-6c76-47f7-96a0-3ab4d388d43a" providerId="ADAL" clId="{1D03DDB2-F2DF-1347-BD87-BC3CE08A866B}" dt="2025-06-23T16:28:14.614" v="4181" actId="1035"/>
          <ac:spMkLst>
            <pc:docMk/>
            <pc:sldMk cId="972880279" sldId="330"/>
            <ac:spMk id="6" creationId="{A80FAC5B-26BD-81F3-A1D2-5E80778A4988}"/>
          </ac:spMkLst>
        </pc:spChg>
        <pc:spChg chg="add mod">
          <ac:chgData name="Pauline NG Bao Ling" userId="353598b9-6c76-47f7-96a0-3ab4d388d43a" providerId="ADAL" clId="{1D03DDB2-F2DF-1347-BD87-BC3CE08A866B}" dt="2025-06-23T16:07:06.528" v="3830" actId="14100"/>
          <ac:spMkLst>
            <pc:docMk/>
            <pc:sldMk cId="972880279" sldId="330"/>
            <ac:spMk id="7" creationId="{CA168CE6-2989-9984-9007-64E16C288504}"/>
          </ac:spMkLst>
        </pc:spChg>
        <pc:spChg chg="add mod">
          <ac:chgData name="Pauline NG Bao Ling" userId="353598b9-6c76-47f7-96a0-3ab4d388d43a" providerId="ADAL" clId="{1D03DDB2-F2DF-1347-BD87-BC3CE08A866B}" dt="2025-06-23T16:09:51.652" v="3883" actId="14100"/>
          <ac:spMkLst>
            <pc:docMk/>
            <pc:sldMk cId="972880279" sldId="330"/>
            <ac:spMk id="8" creationId="{FB95DCDF-E52D-8210-5E0A-9655DF2D39F3}"/>
          </ac:spMkLst>
        </pc:spChg>
        <pc:spChg chg="add mod topLvl">
          <ac:chgData name="Pauline NG Bao Ling" userId="353598b9-6c76-47f7-96a0-3ab4d388d43a" providerId="ADAL" clId="{1D03DDB2-F2DF-1347-BD87-BC3CE08A866B}" dt="2025-06-23T16:28:30.156" v="4220" actId="1035"/>
          <ac:spMkLst>
            <pc:docMk/>
            <pc:sldMk cId="972880279" sldId="330"/>
            <ac:spMk id="9" creationId="{1D0F6184-9407-9324-621E-21A5196F999C}"/>
          </ac:spMkLst>
        </pc:spChg>
        <pc:grpChg chg="add mod topLvl">
          <ac:chgData name="Pauline NG Bao Ling" userId="353598b9-6c76-47f7-96a0-3ab4d388d43a" providerId="ADAL" clId="{1D03DDB2-F2DF-1347-BD87-BC3CE08A866B}" dt="2025-06-23T15:36:52.536" v="3336" actId="164"/>
          <ac:grpSpMkLst>
            <pc:docMk/>
            <pc:sldMk cId="972880279" sldId="330"/>
            <ac:grpSpMk id="5" creationId="{A4ADE008-E878-944A-9441-E1071C1DD613}"/>
          </ac:grpSpMkLst>
        </pc:grpChg>
        <pc:grpChg chg="add del mod">
          <ac:chgData name="Pauline NG Bao Ling" userId="353598b9-6c76-47f7-96a0-3ab4d388d43a" providerId="ADAL" clId="{1D03DDB2-F2DF-1347-BD87-BC3CE08A866B}" dt="2025-06-23T15:37:00.758" v="3351" actId="164"/>
          <ac:grpSpMkLst>
            <pc:docMk/>
            <pc:sldMk cId="972880279" sldId="330"/>
            <ac:grpSpMk id="10" creationId="{BB2B60F6-4746-D20F-C8A7-0F5763112B70}"/>
          </ac:grpSpMkLst>
        </pc:grpChg>
        <pc:grpChg chg="add mod">
          <ac:chgData name="Pauline NG Bao Ling" userId="353598b9-6c76-47f7-96a0-3ab4d388d43a" providerId="ADAL" clId="{1D03DDB2-F2DF-1347-BD87-BC3CE08A866B}" dt="2025-06-23T16:03:00.416" v="3813" actId="1076"/>
          <ac:grpSpMkLst>
            <pc:docMk/>
            <pc:sldMk cId="972880279" sldId="330"/>
            <ac:grpSpMk id="11" creationId="{634D1580-A8D8-6D30-67EE-3F6B7F0C07DE}"/>
          </ac:grpSpMkLst>
        </pc:grpChg>
        <pc:picChg chg="add mod modCrop">
          <ac:chgData name="Pauline NG Bao Ling" userId="353598b9-6c76-47f7-96a0-3ab4d388d43a" providerId="ADAL" clId="{1D03DDB2-F2DF-1347-BD87-BC3CE08A866B}" dt="2025-06-23T15:26:29.591" v="3030" actId="732"/>
          <ac:picMkLst>
            <pc:docMk/>
            <pc:sldMk cId="972880279" sldId="330"/>
            <ac:picMk id="3" creationId="{B80DBDEE-B0E1-6EDB-E8B2-F0F736B77823}"/>
          </ac:picMkLst>
        </pc:picChg>
        <pc:picChg chg="add mod modCrop">
          <ac:chgData name="Pauline NG Bao Ling" userId="353598b9-6c76-47f7-96a0-3ab4d388d43a" providerId="ADAL" clId="{1D03DDB2-F2DF-1347-BD87-BC3CE08A866B}" dt="2025-06-23T15:51:30.802" v="3555" actId="732"/>
          <ac:picMkLst>
            <pc:docMk/>
            <pc:sldMk cId="972880279" sldId="330"/>
            <ac:picMk id="4" creationId="{170145CA-9A98-4F7B-1CBC-199FE0CD5714}"/>
          </ac:picMkLst>
        </pc:picChg>
      </pc:sldChg>
      <pc:sldChg chg="addSp delSp modSp add mod">
        <pc:chgData name="Pauline NG Bao Ling" userId="353598b9-6c76-47f7-96a0-3ab4d388d43a" providerId="ADAL" clId="{1D03DDB2-F2DF-1347-BD87-BC3CE08A866B}" dt="2025-06-23T16:29:01.905" v="4288" actId="1037"/>
        <pc:sldMkLst>
          <pc:docMk/>
          <pc:sldMk cId="214688130" sldId="331"/>
        </pc:sldMkLst>
        <pc:spChg chg="mod">
          <ac:chgData name="Pauline NG Bao Ling" userId="353598b9-6c76-47f7-96a0-3ab4d388d43a" providerId="ADAL" clId="{1D03DDB2-F2DF-1347-BD87-BC3CE08A866B}" dt="2025-06-23T16:08:53.911" v="3857"/>
          <ac:spMkLst>
            <pc:docMk/>
            <pc:sldMk cId="214688130" sldId="331"/>
            <ac:spMk id="2" creationId="{87E6EF14-277A-920F-EA33-AF6879C91CD8}"/>
          </ac:spMkLst>
        </pc:spChg>
        <pc:spChg chg="mod">
          <ac:chgData name="Pauline NG Bao Ling" userId="353598b9-6c76-47f7-96a0-3ab4d388d43a" providerId="ADAL" clId="{1D03DDB2-F2DF-1347-BD87-BC3CE08A866B}" dt="2025-06-23T15:55:24.385" v="3651" actId="14100"/>
          <ac:spMkLst>
            <pc:docMk/>
            <pc:sldMk cId="214688130" sldId="331"/>
            <ac:spMk id="23" creationId="{C89296E0-CA1F-8BB9-06C6-502C8D61F4F9}"/>
          </ac:spMkLst>
        </pc:spChg>
        <pc:spChg chg="mod">
          <ac:chgData name="Pauline NG Bao Ling" userId="353598b9-6c76-47f7-96a0-3ab4d388d43a" providerId="ADAL" clId="{1D03DDB2-F2DF-1347-BD87-BC3CE08A866B}" dt="2025-06-23T16:29:01.905" v="4288" actId="1037"/>
          <ac:spMkLst>
            <pc:docMk/>
            <pc:sldMk cId="214688130" sldId="331"/>
            <ac:spMk id="24" creationId="{8EA42324-4A97-191E-AC48-63476706349B}"/>
          </ac:spMkLst>
        </pc:spChg>
        <pc:spChg chg="mod">
          <ac:chgData name="Pauline NG Bao Ling" userId="353598b9-6c76-47f7-96a0-3ab4d388d43a" providerId="ADAL" clId="{1D03DDB2-F2DF-1347-BD87-BC3CE08A866B}" dt="2025-06-23T15:55:14.573" v="3648" actId="14100"/>
          <ac:spMkLst>
            <pc:docMk/>
            <pc:sldMk cId="214688130" sldId="331"/>
            <ac:spMk id="42" creationId="{4C1E082A-7293-4BF9-5918-DFCC2735AB09}"/>
          </ac:spMkLst>
        </pc:spChg>
        <pc:spChg chg="mod">
          <ac:chgData name="Pauline NG Bao Ling" userId="353598b9-6c76-47f7-96a0-3ab4d388d43a" providerId="ADAL" clId="{1D03DDB2-F2DF-1347-BD87-BC3CE08A866B}" dt="2025-06-23T16:28:56.572" v="4283" actId="1038"/>
          <ac:spMkLst>
            <pc:docMk/>
            <pc:sldMk cId="214688130" sldId="331"/>
            <ac:spMk id="43" creationId="{5C932620-862F-96C0-0259-F09E901064B6}"/>
          </ac:spMkLst>
        </pc:spChg>
        <pc:grpChg chg="add del mod">
          <ac:chgData name="Pauline NG Bao Ling" userId="353598b9-6c76-47f7-96a0-3ab4d388d43a" providerId="ADAL" clId="{1D03DDB2-F2DF-1347-BD87-BC3CE08A866B}" dt="2025-06-23T16:06:57.609" v="3829" actId="1076"/>
          <ac:grpSpMkLst>
            <pc:docMk/>
            <pc:sldMk cId="214688130" sldId="331"/>
            <ac:grpSpMk id="45" creationId="{B06198DE-5AA7-C060-CA78-E57D605C6396}"/>
          </ac:grpSpMkLst>
        </pc:grpChg>
        <pc:picChg chg="mod modCrop">
          <ac:chgData name="Pauline NG Bao Ling" userId="353598b9-6c76-47f7-96a0-3ab4d388d43a" providerId="ADAL" clId="{1D03DDB2-F2DF-1347-BD87-BC3CE08A866B}" dt="2025-06-23T16:06:47.086" v="3828" actId="732"/>
          <ac:picMkLst>
            <pc:docMk/>
            <pc:sldMk cId="214688130" sldId="331"/>
            <ac:picMk id="16" creationId="{004CB13B-A08A-06B5-BF2A-F2F0BEF54462}"/>
          </ac:picMkLst>
        </pc:picChg>
      </pc:sldChg>
      <pc:sldChg chg="addSp delSp modSp add mod">
        <pc:chgData name="Pauline NG Bao Ling" userId="353598b9-6c76-47f7-96a0-3ab4d388d43a" providerId="ADAL" clId="{1D03DDB2-F2DF-1347-BD87-BC3CE08A866B}" dt="2025-06-23T16:56:32.456" v="4810" actId="1076"/>
        <pc:sldMkLst>
          <pc:docMk/>
          <pc:sldMk cId="2601522793" sldId="332"/>
        </pc:sldMkLst>
      </pc:sldChg>
    </pc:docChg>
  </pc:docChgLst>
  <pc:docChgLst>
    <pc:chgData name="ONG Si Yi" userId="9c8d0acb-3b4e-4c2f-b3ed-b4eb3a17e4ed" providerId="ADAL" clId="{FEA469C0-88A9-44DD-8CB7-FFEFAFAC7D17}"/>
    <pc:docChg chg="undo redo custSel addSld delSld modSld modSection">
      <pc:chgData name="ONG Si Yi" userId="9c8d0acb-3b4e-4c2f-b3ed-b4eb3a17e4ed" providerId="ADAL" clId="{FEA469C0-88A9-44DD-8CB7-FFEFAFAC7D17}" dt="2025-06-27T14:45:20.419" v="5880" actId="20577"/>
      <pc:docMkLst>
        <pc:docMk/>
      </pc:docMkLst>
      <pc:sldChg chg="modSp mod">
        <pc:chgData name="ONG Si Yi" userId="9c8d0acb-3b4e-4c2f-b3ed-b4eb3a17e4ed" providerId="ADAL" clId="{FEA469C0-88A9-44DD-8CB7-FFEFAFAC7D17}" dt="2025-06-27T14:45:20.419" v="5880" actId="20577"/>
        <pc:sldMkLst>
          <pc:docMk/>
          <pc:sldMk cId="2308906410" sldId="310"/>
        </pc:sldMkLst>
        <pc:spChg chg="ord">
          <ac:chgData name="ONG Si Yi" userId="9c8d0acb-3b4e-4c2f-b3ed-b4eb3a17e4ed" providerId="ADAL" clId="{FEA469C0-88A9-44DD-8CB7-FFEFAFAC7D17}" dt="2025-06-27T14:38:51.295" v="5865" actId="167"/>
          <ac:spMkLst>
            <pc:docMk/>
            <pc:sldMk cId="2308906410" sldId="310"/>
            <ac:spMk id="6" creationId="{D9104A31-B002-0BD7-249F-42B154E49F4F}"/>
          </ac:spMkLst>
        </pc:spChg>
        <pc:graphicFrameChg chg="modGraphic">
          <ac:chgData name="ONG Si Yi" userId="9c8d0acb-3b4e-4c2f-b3ed-b4eb3a17e4ed" providerId="ADAL" clId="{FEA469C0-88A9-44DD-8CB7-FFEFAFAC7D17}" dt="2025-06-27T14:45:20.419" v="5880" actId="20577"/>
          <ac:graphicFrameMkLst>
            <pc:docMk/>
            <pc:sldMk cId="2308906410" sldId="310"/>
            <ac:graphicFrameMk id="2" creationId="{67A13B81-476E-3377-6453-3343F6648723}"/>
          </ac:graphicFrameMkLst>
        </pc:graphicFrameChg>
      </pc:sldChg>
      <pc:sldChg chg="del">
        <pc:chgData name="ONG Si Yi" userId="9c8d0acb-3b4e-4c2f-b3ed-b4eb3a17e4ed" providerId="ADAL" clId="{FEA469C0-88A9-44DD-8CB7-FFEFAFAC7D17}" dt="2025-06-27T06:34:57.970" v="4213" actId="47"/>
        <pc:sldMkLst>
          <pc:docMk/>
          <pc:sldMk cId="1955152576" sldId="324"/>
        </pc:sldMkLst>
      </pc:sldChg>
      <pc:sldChg chg="addSp modSp add mod">
        <pc:chgData name="ONG Si Yi" userId="9c8d0acb-3b4e-4c2f-b3ed-b4eb3a17e4ed" providerId="ADAL" clId="{FEA469C0-88A9-44DD-8CB7-FFEFAFAC7D17}" dt="2025-06-27T07:50:47.571" v="5864" actId="1076"/>
        <pc:sldMkLst>
          <pc:docMk/>
          <pc:sldMk cId="4057984585" sldId="341"/>
        </pc:sldMkLst>
        <pc:spChg chg="add mod">
          <ac:chgData name="ONG Si Yi" userId="9c8d0acb-3b4e-4c2f-b3ed-b4eb3a17e4ed" providerId="ADAL" clId="{FEA469C0-88A9-44DD-8CB7-FFEFAFAC7D17}" dt="2025-06-27T07:50:37.920" v="5863" actId="1036"/>
          <ac:spMkLst>
            <pc:docMk/>
            <pc:sldMk cId="4057984585" sldId="341"/>
            <ac:spMk id="2" creationId="{F0287790-67B9-8FA9-74B8-B55AA99EB2B1}"/>
          </ac:spMkLst>
        </pc:spChg>
        <pc:spChg chg="mod">
          <ac:chgData name="ONG Si Yi" userId="9c8d0acb-3b4e-4c2f-b3ed-b4eb3a17e4ed" providerId="ADAL" clId="{FEA469C0-88A9-44DD-8CB7-FFEFAFAC7D17}" dt="2025-06-27T07:50:47.571" v="5864" actId="1076"/>
          <ac:spMkLst>
            <pc:docMk/>
            <pc:sldMk cId="4057984585" sldId="341"/>
            <ac:spMk id="5" creationId="{13844CEB-F7BD-E710-8C25-B079D4151650}"/>
          </ac:spMkLst>
        </pc:spChg>
        <pc:spChg chg="mod">
          <ac:chgData name="ONG Si Yi" userId="9c8d0acb-3b4e-4c2f-b3ed-b4eb3a17e4ed" providerId="ADAL" clId="{FEA469C0-88A9-44DD-8CB7-FFEFAFAC7D17}" dt="2025-06-26T14:17:18.504" v="3"/>
          <ac:spMkLst>
            <pc:docMk/>
            <pc:sldMk cId="4057984585" sldId="341"/>
            <ac:spMk id="17410" creationId="{0C7F82D1-416F-CB60-710C-B461E14990D0}"/>
          </ac:spMkLst>
        </pc:spChg>
        <pc:graphicFrameChg chg="mod modGraphic">
          <ac:chgData name="ONG Si Yi" userId="9c8d0acb-3b4e-4c2f-b3ed-b4eb3a17e4ed" providerId="ADAL" clId="{FEA469C0-88A9-44DD-8CB7-FFEFAFAC7D17}" dt="2025-06-27T07:50:37.920" v="5863" actId="1036"/>
          <ac:graphicFrameMkLst>
            <pc:docMk/>
            <pc:sldMk cId="4057984585" sldId="341"/>
            <ac:graphicFrameMk id="4" creationId="{7AC486BF-488E-7B6A-3504-8B34E4AFC1E0}"/>
          </ac:graphicFrameMkLst>
        </pc:graphicFrameChg>
      </pc:sldChg>
      <pc:sldChg chg="addSp delSp modSp add mod">
        <pc:chgData name="ONG Si Yi" userId="9c8d0acb-3b4e-4c2f-b3ed-b4eb3a17e4ed" providerId="ADAL" clId="{FEA469C0-88A9-44DD-8CB7-FFEFAFAC7D17}" dt="2025-06-27T07:01:04.155" v="4819" actId="255"/>
        <pc:sldMkLst>
          <pc:docMk/>
          <pc:sldMk cId="1344419073" sldId="342"/>
        </pc:sldMkLst>
        <pc:spChg chg="mod">
          <ac:chgData name="ONG Si Yi" userId="9c8d0acb-3b4e-4c2f-b3ed-b4eb3a17e4ed" providerId="ADAL" clId="{FEA469C0-88A9-44DD-8CB7-FFEFAFAC7D17}" dt="2025-06-27T07:01:04.155" v="4819" actId="255"/>
          <ac:spMkLst>
            <pc:docMk/>
            <pc:sldMk cId="1344419073" sldId="342"/>
            <ac:spMk id="2" creationId="{D5C8A69B-DC4A-1C34-2300-C260A9EF573E}"/>
          </ac:spMkLst>
        </pc:spChg>
        <pc:spChg chg="add mod">
          <ac:chgData name="ONG Si Yi" userId="9c8d0acb-3b4e-4c2f-b3ed-b4eb3a17e4ed" providerId="ADAL" clId="{FEA469C0-88A9-44DD-8CB7-FFEFAFAC7D17}" dt="2025-06-27T00:11:07.466" v="458"/>
          <ac:spMkLst>
            <pc:docMk/>
            <pc:sldMk cId="1344419073" sldId="342"/>
            <ac:spMk id="8" creationId="{6B7F9E55-6833-0E13-A414-B58B501C1C62}"/>
          </ac:spMkLst>
        </pc:spChg>
        <pc:spChg chg="mod topLvl">
          <ac:chgData name="ONG Si Yi" userId="9c8d0acb-3b4e-4c2f-b3ed-b4eb3a17e4ed" providerId="ADAL" clId="{FEA469C0-88A9-44DD-8CB7-FFEFAFAC7D17}" dt="2025-06-27T00:03:44.947" v="355" actId="14100"/>
          <ac:spMkLst>
            <pc:docMk/>
            <pc:sldMk cId="1344419073" sldId="342"/>
            <ac:spMk id="17" creationId="{F9A464A5-0B12-BEF0-8C2E-49275F2804B5}"/>
          </ac:spMkLst>
        </pc:spChg>
        <pc:spChg chg="mod topLvl">
          <ac:chgData name="ONG Si Yi" userId="9c8d0acb-3b4e-4c2f-b3ed-b4eb3a17e4ed" providerId="ADAL" clId="{FEA469C0-88A9-44DD-8CB7-FFEFAFAC7D17}" dt="2025-06-27T00:03:48.782" v="356" actId="1076"/>
          <ac:spMkLst>
            <pc:docMk/>
            <pc:sldMk cId="1344419073" sldId="342"/>
            <ac:spMk id="19" creationId="{DEAA3709-0B57-49B2-0C2A-C09DF3680800}"/>
          </ac:spMkLst>
        </pc:spChg>
        <pc:spChg chg="mod topLvl">
          <ac:chgData name="ONG Si Yi" userId="9c8d0acb-3b4e-4c2f-b3ed-b4eb3a17e4ed" providerId="ADAL" clId="{FEA469C0-88A9-44DD-8CB7-FFEFAFAC7D17}" dt="2025-06-27T00:04:26.167" v="398" actId="14100"/>
          <ac:spMkLst>
            <pc:docMk/>
            <pc:sldMk cId="1344419073" sldId="342"/>
            <ac:spMk id="21" creationId="{DDCAA1DE-79D7-A734-0437-8B989FAA01E2}"/>
          </ac:spMkLst>
        </pc:spChg>
        <pc:spChg chg="mod topLvl">
          <ac:chgData name="ONG Si Yi" userId="9c8d0acb-3b4e-4c2f-b3ed-b4eb3a17e4ed" providerId="ADAL" clId="{FEA469C0-88A9-44DD-8CB7-FFEFAFAC7D17}" dt="2025-06-27T00:04:38.380" v="425" actId="1037"/>
          <ac:spMkLst>
            <pc:docMk/>
            <pc:sldMk cId="1344419073" sldId="342"/>
            <ac:spMk id="22" creationId="{3CB0BED1-76C1-1FB7-47CE-6C2B24574918}"/>
          </ac:spMkLst>
        </pc:spChg>
        <pc:picChg chg="add mod ord">
          <ac:chgData name="ONG Si Yi" userId="9c8d0acb-3b4e-4c2f-b3ed-b4eb3a17e4ed" providerId="ADAL" clId="{FEA469C0-88A9-44DD-8CB7-FFEFAFAC7D17}" dt="2025-06-26T23:59:24.660" v="291" actId="1038"/>
          <ac:picMkLst>
            <pc:docMk/>
            <pc:sldMk cId="1344419073" sldId="342"/>
            <ac:picMk id="7" creationId="{4D6E6EF8-D717-2810-BFED-7B92344DB5E0}"/>
          </ac:picMkLst>
        </pc:picChg>
      </pc:sldChg>
      <pc:sldChg chg="addSp delSp modSp add mod">
        <pc:chgData name="ONG Si Yi" userId="9c8d0acb-3b4e-4c2f-b3ed-b4eb3a17e4ed" providerId="ADAL" clId="{FEA469C0-88A9-44DD-8CB7-FFEFAFAC7D17}" dt="2025-06-27T07:01:12.010" v="4820" actId="255"/>
        <pc:sldMkLst>
          <pc:docMk/>
          <pc:sldMk cId="2971411787" sldId="343"/>
        </pc:sldMkLst>
        <pc:spChg chg="mod">
          <ac:chgData name="ONG Si Yi" userId="9c8d0acb-3b4e-4c2f-b3ed-b4eb3a17e4ed" providerId="ADAL" clId="{FEA469C0-88A9-44DD-8CB7-FFEFAFAC7D17}" dt="2025-06-27T07:01:12.010" v="4820" actId="255"/>
          <ac:spMkLst>
            <pc:docMk/>
            <pc:sldMk cId="2971411787" sldId="343"/>
            <ac:spMk id="2" creationId="{A170E71F-4EEF-2673-D727-415EA5D36557}"/>
          </ac:spMkLst>
        </pc:spChg>
        <pc:spChg chg="add mod">
          <ac:chgData name="ONG Si Yi" userId="9c8d0acb-3b4e-4c2f-b3ed-b4eb3a17e4ed" providerId="ADAL" clId="{FEA469C0-88A9-44DD-8CB7-FFEFAFAC7D17}" dt="2025-06-27T00:23:57.044" v="675" actId="1035"/>
          <ac:spMkLst>
            <pc:docMk/>
            <pc:sldMk cId="2971411787" sldId="343"/>
            <ac:spMk id="9" creationId="{BE05C332-2B77-D9D3-F6C2-15E1774A4B13}"/>
          </ac:spMkLst>
        </pc:spChg>
        <pc:spChg chg="add mod">
          <ac:chgData name="ONG Si Yi" userId="9c8d0acb-3b4e-4c2f-b3ed-b4eb3a17e4ed" providerId="ADAL" clId="{FEA469C0-88A9-44DD-8CB7-FFEFAFAC7D17}" dt="2025-06-27T00:23:57.044" v="675" actId="1035"/>
          <ac:spMkLst>
            <pc:docMk/>
            <pc:sldMk cId="2971411787" sldId="343"/>
            <ac:spMk id="10" creationId="{2AC1C086-87D9-4F8D-C7EA-AE921541DE3B}"/>
          </ac:spMkLst>
        </pc:spChg>
        <pc:spChg chg="add mod">
          <ac:chgData name="ONG Si Yi" userId="9c8d0acb-3b4e-4c2f-b3ed-b4eb3a17e4ed" providerId="ADAL" clId="{FEA469C0-88A9-44DD-8CB7-FFEFAFAC7D17}" dt="2025-06-27T00:24:07.107" v="678" actId="1035"/>
          <ac:spMkLst>
            <pc:docMk/>
            <pc:sldMk cId="2971411787" sldId="343"/>
            <ac:spMk id="18" creationId="{53485FB6-6D48-070F-30F3-06A73AF61E7A}"/>
          </ac:spMkLst>
        </pc:spChg>
        <pc:spChg chg="add mod">
          <ac:chgData name="ONG Si Yi" userId="9c8d0acb-3b4e-4c2f-b3ed-b4eb3a17e4ed" providerId="ADAL" clId="{FEA469C0-88A9-44DD-8CB7-FFEFAFAC7D17}" dt="2025-06-27T00:24:07.107" v="678" actId="1035"/>
          <ac:spMkLst>
            <pc:docMk/>
            <pc:sldMk cId="2971411787" sldId="343"/>
            <ac:spMk id="20" creationId="{A97AC421-E628-8622-B2E8-80667C20DF28}"/>
          </ac:spMkLst>
        </pc:spChg>
        <pc:spChg chg="add mod">
          <ac:chgData name="ONG Si Yi" userId="9c8d0acb-3b4e-4c2f-b3ed-b4eb3a17e4ed" providerId="ADAL" clId="{FEA469C0-88A9-44DD-8CB7-FFEFAFAC7D17}" dt="2025-06-27T00:24:07.107" v="678" actId="1035"/>
          <ac:spMkLst>
            <pc:docMk/>
            <pc:sldMk cId="2971411787" sldId="343"/>
            <ac:spMk id="31" creationId="{D74D0C31-E4EF-8701-A018-4547E93BA1E0}"/>
          </ac:spMkLst>
        </pc:spChg>
        <pc:spChg chg="add mod">
          <ac:chgData name="ONG Si Yi" userId="9c8d0acb-3b4e-4c2f-b3ed-b4eb3a17e4ed" providerId="ADAL" clId="{FEA469C0-88A9-44DD-8CB7-FFEFAFAC7D17}" dt="2025-06-27T00:24:07.107" v="678" actId="1035"/>
          <ac:spMkLst>
            <pc:docMk/>
            <pc:sldMk cId="2971411787" sldId="343"/>
            <ac:spMk id="32" creationId="{3F8A97EF-016D-234A-E6BB-941E6000800D}"/>
          </ac:spMkLst>
        </pc:spChg>
        <pc:spChg chg="add del">
          <ac:chgData name="ONG Si Yi" userId="9c8d0acb-3b4e-4c2f-b3ed-b4eb3a17e4ed" providerId="ADAL" clId="{FEA469C0-88A9-44DD-8CB7-FFEFAFAC7D17}" dt="2025-06-27T00:10:53.339" v="457" actId="478"/>
          <ac:spMkLst>
            <pc:docMk/>
            <pc:sldMk cId="2971411787" sldId="343"/>
            <ac:spMk id="46" creationId="{06A1B074-467C-BA1F-7FA7-C6B2013C5737}"/>
          </ac:spMkLst>
        </pc:spChg>
        <pc:picChg chg="add mod ord">
          <ac:chgData name="ONG Si Yi" userId="9c8d0acb-3b4e-4c2f-b3ed-b4eb3a17e4ed" providerId="ADAL" clId="{FEA469C0-88A9-44DD-8CB7-FFEFAFAC7D17}" dt="2025-06-27T00:24:07.107" v="678" actId="1035"/>
          <ac:picMkLst>
            <pc:docMk/>
            <pc:sldMk cId="2971411787" sldId="343"/>
            <ac:picMk id="6" creationId="{D54CB260-734E-2DE2-F883-9709748154BD}"/>
          </ac:picMkLst>
        </pc:picChg>
        <pc:picChg chg="add mod">
          <ac:chgData name="ONG Si Yi" userId="9c8d0acb-3b4e-4c2f-b3ed-b4eb3a17e4ed" providerId="ADAL" clId="{FEA469C0-88A9-44DD-8CB7-FFEFAFAC7D17}" dt="2025-06-27T00:23:57.044" v="675" actId="1035"/>
          <ac:picMkLst>
            <pc:docMk/>
            <pc:sldMk cId="2971411787" sldId="343"/>
            <ac:picMk id="8" creationId="{A6C2EB18-4342-CBB5-B3FE-1C5C68D3DFF9}"/>
          </ac:picMkLst>
        </pc:picChg>
      </pc:sldChg>
      <pc:sldChg chg="add del">
        <pc:chgData name="ONG Si Yi" userId="9c8d0acb-3b4e-4c2f-b3ed-b4eb3a17e4ed" providerId="ADAL" clId="{FEA469C0-88A9-44DD-8CB7-FFEFAFAC7D17}" dt="2025-06-27T00:24:36.631" v="681" actId="47"/>
        <pc:sldMkLst>
          <pc:docMk/>
          <pc:sldMk cId="1956584763" sldId="344"/>
        </pc:sldMkLst>
      </pc:sldChg>
      <pc:sldChg chg="addSp delSp modSp add del mod modShow">
        <pc:chgData name="ONG Si Yi" userId="9c8d0acb-3b4e-4c2f-b3ed-b4eb3a17e4ed" providerId="ADAL" clId="{FEA469C0-88A9-44DD-8CB7-FFEFAFAC7D17}" dt="2025-06-27T07:05:49.435" v="4972" actId="47"/>
        <pc:sldMkLst>
          <pc:docMk/>
          <pc:sldMk cId="3400549569" sldId="345"/>
        </pc:sldMkLst>
      </pc:sldChg>
      <pc:sldChg chg="modSp add del mod modShow">
        <pc:chgData name="ONG Si Yi" userId="9c8d0acb-3b4e-4c2f-b3ed-b4eb3a17e4ed" providerId="ADAL" clId="{FEA469C0-88A9-44DD-8CB7-FFEFAFAC7D17}" dt="2025-06-27T05:03:54.348" v="2458" actId="47"/>
        <pc:sldMkLst>
          <pc:docMk/>
          <pc:sldMk cId="625247299" sldId="346"/>
        </pc:sldMkLst>
      </pc:sldChg>
      <pc:sldChg chg="add del mod modShow">
        <pc:chgData name="ONG Si Yi" userId="9c8d0acb-3b4e-4c2f-b3ed-b4eb3a17e4ed" providerId="ADAL" clId="{FEA469C0-88A9-44DD-8CB7-FFEFAFAC7D17}" dt="2025-06-27T06:35:05.482" v="4214" actId="47"/>
        <pc:sldMkLst>
          <pc:docMk/>
          <pc:sldMk cId="3995794880" sldId="347"/>
        </pc:sldMkLst>
      </pc:sldChg>
      <pc:sldChg chg="addSp delSp modSp add mod modShow">
        <pc:chgData name="ONG Si Yi" userId="9c8d0acb-3b4e-4c2f-b3ed-b4eb3a17e4ed" providerId="ADAL" clId="{FEA469C0-88A9-44DD-8CB7-FFEFAFAC7D17}" dt="2025-06-27T07:48:21.230" v="5848" actId="1038"/>
        <pc:sldMkLst>
          <pc:docMk/>
          <pc:sldMk cId="1173586812" sldId="348"/>
        </pc:sldMkLst>
        <pc:spChg chg="mod ord topLvl">
          <ac:chgData name="ONG Si Yi" userId="9c8d0acb-3b4e-4c2f-b3ed-b4eb3a17e4ed" providerId="ADAL" clId="{FEA469C0-88A9-44DD-8CB7-FFEFAFAC7D17}" dt="2025-06-27T07:48:21.230" v="5848" actId="1038"/>
          <ac:spMkLst>
            <pc:docMk/>
            <pc:sldMk cId="1173586812" sldId="348"/>
            <ac:spMk id="5" creationId="{4543DBC3-C039-3574-3DF6-AC3AD2E25597}"/>
          </ac:spMkLst>
        </pc:spChg>
        <pc:spChg chg="mod ord topLvl">
          <ac:chgData name="ONG Si Yi" userId="9c8d0acb-3b4e-4c2f-b3ed-b4eb3a17e4ed" providerId="ADAL" clId="{FEA469C0-88A9-44DD-8CB7-FFEFAFAC7D17}" dt="2025-06-27T07:48:21.230" v="5848" actId="1038"/>
          <ac:spMkLst>
            <pc:docMk/>
            <pc:sldMk cId="1173586812" sldId="348"/>
            <ac:spMk id="6" creationId="{EF0723E7-0509-3477-3F16-61512FC6EE69}"/>
          </ac:spMkLst>
        </pc:spChg>
        <pc:spChg chg="mod ord topLvl">
          <ac:chgData name="ONG Si Yi" userId="9c8d0acb-3b4e-4c2f-b3ed-b4eb3a17e4ed" providerId="ADAL" clId="{FEA469C0-88A9-44DD-8CB7-FFEFAFAC7D17}" dt="2025-06-27T07:48:21.230" v="5848" actId="1038"/>
          <ac:spMkLst>
            <pc:docMk/>
            <pc:sldMk cId="1173586812" sldId="348"/>
            <ac:spMk id="7" creationId="{184BD3F4-FC95-9579-0519-539F1EB80CC5}"/>
          </ac:spMkLst>
        </pc:spChg>
        <pc:spChg chg="mod ord topLvl">
          <ac:chgData name="ONG Si Yi" userId="9c8d0acb-3b4e-4c2f-b3ed-b4eb3a17e4ed" providerId="ADAL" clId="{FEA469C0-88A9-44DD-8CB7-FFEFAFAC7D17}" dt="2025-06-27T07:48:21.230" v="5848" actId="1038"/>
          <ac:spMkLst>
            <pc:docMk/>
            <pc:sldMk cId="1173586812" sldId="348"/>
            <ac:spMk id="8" creationId="{97CF9875-9202-D1E6-AE64-8AC4A3FBFF6A}"/>
          </ac:spMkLst>
        </pc:spChg>
        <pc:spChg chg="mod">
          <ac:chgData name="ONG Si Yi" userId="9c8d0acb-3b4e-4c2f-b3ed-b4eb3a17e4ed" providerId="ADAL" clId="{FEA469C0-88A9-44DD-8CB7-FFEFAFAC7D17}" dt="2025-06-27T07:48:12.015" v="5841" actId="1076"/>
          <ac:spMkLst>
            <pc:docMk/>
            <pc:sldMk cId="1173586812" sldId="348"/>
            <ac:spMk id="14" creationId="{52B7D8E5-F78A-47A5-8B20-FE3ACA6ECDE7}"/>
          </ac:spMkLst>
        </pc:spChg>
        <pc:picChg chg="add mod">
          <ac:chgData name="ONG Si Yi" userId="9c8d0acb-3b4e-4c2f-b3ed-b4eb3a17e4ed" providerId="ADAL" clId="{FEA469C0-88A9-44DD-8CB7-FFEFAFAC7D17}" dt="2025-06-27T07:48:21.230" v="5848" actId="1038"/>
          <ac:picMkLst>
            <pc:docMk/>
            <pc:sldMk cId="1173586812" sldId="348"/>
            <ac:picMk id="3" creationId="{618D9CE4-1331-F3DA-BE16-4C358A0541A6}"/>
          </ac:picMkLst>
        </pc:picChg>
      </pc:sldChg>
      <pc:sldChg chg="add del">
        <pc:chgData name="ONG Si Yi" userId="9c8d0acb-3b4e-4c2f-b3ed-b4eb3a17e4ed" providerId="ADAL" clId="{FEA469C0-88A9-44DD-8CB7-FFEFAFAC7D17}" dt="2025-06-27T00:24:27.954" v="679" actId="47"/>
        <pc:sldMkLst>
          <pc:docMk/>
          <pc:sldMk cId="1862463880" sldId="348"/>
        </pc:sldMkLst>
      </pc:sldChg>
      <pc:sldChg chg="addSp delSp modSp add del mod modTransition modAnim modShow">
        <pc:chgData name="ONG Si Yi" userId="9c8d0acb-3b4e-4c2f-b3ed-b4eb3a17e4ed" providerId="ADAL" clId="{FEA469C0-88A9-44DD-8CB7-FFEFAFAC7D17}" dt="2025-06-27T07:05:42.063" v="4970" actId="47"/>
        <pc:sldMkLst>
          <pc:docMk/>
          <pc:sldMk cId="1859000169" sldId="349"/>
        </pc:sldMkLst>
        <pc:spChg chg="mod">
          <ac:chgData name="ONG Si Yi" userId="9c8d0acb-3b4e-4c2f-b3ed-b4eb3a17e4ed" providerId="ADAL" clId="{FEA469C0-88A9-44DD-8CB7-FFEFAFAC7D17}" dt="2025-06-27T04:23:59.832" v="1583" actId="1035"/>
          <ac:spMkLst>
            <pc:docMk/>
            <pc:sldMk cId="1859000169" sldId="349"/>
            <ac:spMk id="4" creationId="{1095EFB7-6E4D-78CC-FD86-E511C7CED343}"/>
          </ac:spMkLst>
        </pc:spChg>
        <pc:spChg chg="add del">
          <ac:chgData name="ONG Si Yi" userId="9c8d0acb-3b4e-4c2f-b3ed-b4eb3a17e4ed" providerId="ADAL" clId="{FEA469C0-88A9-44DD-8CB7-FFEFAFAC7D17}" dt="2025-06-27T04:17:49.136" v="1506" actId="478"/>
          <ac:spMkLst>
            <pc:docMk/>
            <pc:sldMk cId="1859000169" sldId="349"/>
            <ac:spMk id="5" creationId="{913D6547-53E2-00F7-5E23-C2E08B9A0106}"/>
          </ac:spMkLst>
        </pc:spChg>
        <pc:spChg chg="add mod">
          <ac:chgData name="ONG Si Yi" userId="9c8d0acb-3b4e-4c2f-b3ed-b4eb3a17e4ed" providerId="ADAL" clId="{FEA469C0-88A9-44DD-8CB7-FFEFAFAC7D17}" dt="2025-06-27T03:31:41.327" v="1160" actId="1076"/>
          <ac:spMkLst>
            <pc:docMk/>
            <pc:sldMk cId="1859000169" sldId="349"/>
            <ac:spMk id="22" creationId="{AB890504-3BF6-A99C-A1E0-20D40E6D41BD}"/>
          </ac:spMkLst>
        </pc:spChg>
        <pc:spChg chg="add mod">
          <ac:chgData name="ONG Si Yi" userId="9c8d0acb-3b4e-4c2f-b3ed-b4eb3a17e4ed" providerId="ADAL" clId="{FEA469C0-88A9-44DD-8CB7-FFEFAFAC7D17}" dt="2025-06-27T04:25:29.994" v="1586" actId="20577"/>
          <ac:spMkLst>
            <pc:docMk/>
            <pc:sldMk cId="1859000169" sldId="349"/>
            <ac:spMk id="24" creationId="{B69E45EE-504C-922F-FF5B-DEABB22B1A80}"/>
          </ac:spMkLst>
        </pc:spChg>
        <pc:spChg chg="add mod">
          <ac:chgData name="ONG Si Yi" userId="9c8d0acb-3b4e-4c2f-b3ed-b4eb3a17e4ed" providerId="ADAL" clId="{FEA469C0-88A9-44DD-8CB7-FFEFAFAC7D17}" dt="2025-06-27T04:15:27.164" v="1398" actId="1076"/>
          <ac:spMkLst>
            <pc:docMk/>
            <pc:sldMk cId="1859000169" sldId="349"/>
            <ac:spMk id="26" creationId="{4924E43F-36BD-D0E9-CF7D-BCA808919D3C}"/>
          </ac:spMkLst>
        </pc:spChg>
        <pc:spChg chg="add mod">
          <ac:chgData name="ONG Si Yi" userId="9c8d0acb-3b4e-4c2f-b3ed-b4eb3a17e4ed" providerId="ADAL" clId="{FEA469C0-88A9-44DD-8CB7-FFEFAFAC7D17}" dt="2025-06-27T04:24:50.423" v="1585" actId="113"/>
          <ac:spMkLst>
            <pc:docMk/>
            <pc:sldMk cId="1859000169" sldId="349"/>
            <ac:spMk id="31" creationId="{CBF22802-6260-BEB0-86AB-8C91C0056D7A}"/>
          </ac:spMkLst>
        </pc:spChg>
        <pc:spChg chg="mod">
          <ac:chgData name="ONG Si Yi" userId="9c8d0acb-3b4e-4c2f-b3ed-b4eb3a17e4ed" providerId="ADAL" clId="{FEA469C0-88A9-44DD-8CB7-FFEFAFAC7D17}" dt="2025-06-27T04:01:30.048" v="1271" actId="20577"/>
          <ac:spMkLst>
            <pc:docMk/>
            <pc:sldMk cId="1859000169" sldId="349"/>
            <ac:spMk id="17410" creationId="{B0ED7BB9-EC96-01D6-2E55-546F66A1F844}"/>
          </ac:spMkLst>
        </pc:spChg>
      </pc:sldChg>
      <pc:sldChg chg="addSp delSp modSp add mod modAnim modShow">
        <pc:chgData name="ONG Si Yi" userId="9c8d0acb-3b4e-4c2f-b3ed-b4eb3a17e4ed" providerId="ADAL" clId="{FEA469C0-88A9-44DD-8CB7-FFEFAFAC7D17}" dt="2025-06-27T05:02:01.619" v="2454"/>
        <pc:sldMkLst>
          <pc:docMk/>
          <pc:sldMk cId="2208170859" sldId="350"/>
        </pc:sldMkLst>
        <pc:spChg chg="add mod ord">
          <ac:chgData name="ONG Si Yi" userId="9c8d0acb-3b4e-4c2f-b3ed-b4eb3a17e4ed" providerId="ADAL" clId="{FEA469C0-88A9-44DD-8CB7-FFEFAFAC7D17}" dt="2025-06-27T05:00:05.398" v="2428" actId="1037"/>
          <ac:spMkLst>
            <pc:docMk/>
            <pc:sldMk cId="2208170859" sldId="350"/>
            <ac:spMk id="2" creationId="{FED9ED55-D057-28D5-A8EB-AF508DDB178F}"/>
          </ac:spMkLst>
        </pc:spChg>
        <pc:spChg chg="mod">
          <ac:chgData name="ONG Si Yi" userId="9c8d0acb-3b4e-4c2f-b3ed-b4eb3a17e4ed" providerId="ADAL" clId="{FEA469C0-88A9-44DD-8CB7-FFEFAFAC7D17}" dt="2025-06-27T04:37:46.313" v="1767" actId="14100"/>
          <ac:spMkLst>
            <pc:docMk/>
            <pc:sldMk cId="2208170859" sldId="350"/>
            <ac:spMk id="4" creationId="{3B701F38-B968-AD54-9C70-66E4BF49CCE1}"/>
          </ac:spMkLst>
        </pc:spChg>
        <pc:spChg chg="add mod">
          <ac:chgData name="ONG Si Yi" userId="9c8d0acb-3b4e-4c2f-b3ed-b4eb3a17e4ed" providerId="ADAL" clId="{FEA469C0-88A9-44DD-8CB7-FFEFAFAC7D17}" dt="2025-06-27T04:38:20.019" v="1776" actId="1036"/>
          <ac:spMkLst>
            <pc:docMk/>
            <pc:sldMk cId="2208170859" sldId="350"/>
            <ac:spMk id="6" creationId="{D80FD1AD-9419-8B50-A638-291676DBA3DC}"/>
          </ac:spMkLst>
        </pc:spChg>
        <pc:spChg chg="add mod">
          <ac:chgData name="ONG Si Yi" userId="9c8d0acb-3b4e-4c2f-b3ed-b4eb3a17e4ed" providerId="ADAL" clId="{FEA469C0-88A9-44DD-8CB7-FFEFAFAC7D17}" dt="2025-06-27T04:38:38.030" v="1781" actId="1035"/>
          <ac:spMkLst>
            <pc:docMk/>
            <pc:sldMk cId="2208170859" sldId="350"/>
            <ac:spMk id="7" creationId="{A52D2346-03CD-67C0-8F1E-6937A51E3A31}"/>
          </ac:spMkLst>
        </pc:spChg>
        <pc:spChg chg="add mod">
          <ac:chgData name="ONG Si Yi" userId="9c8d0acb-3b4e-4c2f-b3ed-b4eb3a17e4ed" providerId="ADAL" clId="{FEA469C0-88A9-44DD-8CB7-FFEFAFAC7D17}" dt="2025-06-27T04:38:46.090" v="1783" actId="1076"/>
          <ac:spMkLst>
            <pc:docMk/>
            <pc:sldMk cId="2208170859" sldId="350"/>
            <ac:spMk id="8" creationId="{954F156B-6B21-155B-7EE0-C4972713DFCB}"/>
          </ac:spMkLst>
        </pc:spChg>
        <pc:spChg chg="add mod">
          <ac:chgData name="ONG Si Yi" userId="9c8d0acb-3b4e-4c2f-b3ed-b4eb3a17e4ed" providerId="ADAL" clId="{FEA469C0-88A9-44DD-8CB7-FFEFAFAC7D17}" dt="2025-06-27T04:38:57.758" v="1794" actId="14100"/>
          <ac:spMkLst>
            <pc:docMk/>
            <pc:sldMk cId="2208170859" sldId="350"/>
            <ac:spMk id="9" creationId="{FE1DCD78-1953-B5A9-C866-8BE45133EE2B}"/>
          </ac:spMkLst>
        </pc:spChg>
        <pc:spChg chg="add mod">
          <ac:chgData name="ONG Si Yi" userId="9c8d0acb-3b4e-4c2f-b3ed-b4eb3a17e4ed" providerId="ADAL" clId="{FEA469C0-88A9-44DD-8CB7-FFEFAFAC7D17}" dt="2025-06-27T04:39:19.977" v="1798" actId="1035"/>
          <ac:spMkLst>
            <pc:docMk/>
            <pc:sldMk cId="2208170859" sldId="350"/>
            <ac:spMk id="11" creationId="{D6161808-44D2-BEDF-730F-60D997A5D8E0}"/>
          </ac:spMkLst>
        </pc:spChg>
        <pc:spChg chg="add mod">
          <ac:chgData name="ONG Si Yi" userId="9c8d0acb-3b4e-4c2f-b3ed-b4eb3a17e4ed" providerId="ADAL" clId="{FEA469C0-88A9-44DD-8CB7-FFEFAFAC7D17}" dt="2025-06-27T04:43:37.709" v="1817" actId="207"/>
          <ac:spMkLst>
            <pc:docMk/>
            <pc:sldMk cId="2208170859" sldId="350"/>
            <ac:spMk id="14" creationId="{990920F2-BAA9-733C-B101-DAF077ED66B3}"/>
          </ac:spMkLst>
        </pc:spChg>
        <pc:spChg chg="add mod">
          <ac:chgData name="ONG Si Yi" userId="9c8d0acb-3b4e-4c2f-b3ed-b4eb3a17e4ed" providerId="ADAL" clId="{FEA469C0-88A9-44DD-8CB7-FFEFAFAC7D17}" dt="2025-06-27T04:43:17.163" v="1816"/>
          <ac:spMkLst>
            <pc:docMk/>
            <pc:sldMk cId="2208170859" sldId="350"/>
            <ac:spMk id="15" creationId="{641D31ED-33F2-1808-329F-DC8190978730}"/>
          </ac:spMkLst>
        </pc:spChg>
        <pc:spChg chg="mod ord">
          <ac:chgData name="ONG Si Yi" userId="9c8d0acb-3b4e-4c2f-b3ed-b4eb3a17e4ed" providerId="ADAL" clId="{FEA469C0-88A9-44DD-8CB7-FFEFAFAC7D17}" dt="2025-06-27T05:01:13.792" v="2446" actId="20577"/>
          <ac:spMkLst>
            <pc:docMk/>
            <pc:sldMk cId="2208170859" sldId="350"/>
            <ac:spMk id="18" creationId="{B07D3735-F2DC-B0D2-9178-1793534781DB}"/>
          </ac:spMkLst>
        </pc:spChg>
      </pc:sldChg>
      <pc:sldChg chg="add del">
        <pc:chgData name="ONG Si Yi" userId="9c8d0acb-3b4e-4c2f-b3ed-b4eb3a17e4ed" providerId="ADAL" clId="{FEA469C0-88A9-44DD-8CB7-FFEFAFAC7D17}" dt="2025-06-27T05:03:53.384" v="2457" actId="47"/>
        <pc:sldMkLst>
          <pc:docMk/>
          <pc:sldMk cId="1158647475" sldId="351"/>
        </pc:sldMkLst>
      </pc:sldChg>
      <pc:sldChg chg="addSp delSp modSp add mod modAnim">
        <pc:chgData name="ONG Si Yi" userId="9c8d0acb-3b4e-4c2f-b3ed-b4eb3a17e4ed" providerId="ADAL" clId="{FEA469C0-88A9-44DD-8CB7-FFEFAFAC7D17}" dt="2025-06-27T04:55:25.043" v="2053"/>
        <pc:sldMkLst>
          <pc:docMk/>
          <pc:sldMk cId="2541560851" sldId="353"/>
        </pc:sldMkLst>
        <pc:spChg chg="add mod">
          <ac:chgData name="ONG Si Yi" userId="9c8d0acb-3b4e-4c2f-b3ed-b4eb3a17e4ed" providerId="ADAL" clId="{FEA469C0-88A9-44DD-8CB7-FFEFAFAC7D17}" dt="2025-06-27T04:45:17.355" v="1832"/>
          <ac:spMkLst>
            <pc:docMk/>
            <pc:sldMk cId="2541560851" sldId="353"/>
            <ac:spMk id="3" creationId="{1AD63E26-9893-3AB3-1BBF-8CDFC7F3C891}"/>
          </ac:spMkLst>
        </pc:spChg>
        <pc:spChg chg="add mod">
          <ac:chgData name="ONG Si Yi" userId="9c8d0acb-3b4e-4c2f-b3ed-b4eb3a17e4ed" providerId="ADAL" clId="{FEA469C0-88A9-44DD-8CB7-FFEFAFAC7D17}" dt="2025-06-27T04:46:40.904" v="1841" actId="208"/>
          <ac:spMkLst>
            <pc:docMk/>
            <pc:sldMk cId="2541560851" sldId="353"/>
            <ac:spMk id="12" creationId="{0DF7FF80-33A5-ED87-F57F-884F86679873}"/>
          </ac:spMkLst>
        </pc:spChg>
        <pc:spChg chg="add mod">
          <ac:chgData name="ONG Si Yi" userId="9c8d0acb-3b4e-4c2f-b3ed-b4eb3a17e4ed" providerId="ADAL" clId="{FEA469C0-88A9-44DD-8CB7-FFEFAFAC7D17}" dt="2025-06-27T04:47:19.343" v="1850" actId="1036"/>
          <ac:spMkLst>
            <pc:docMk/>
            <pc:sldMk cId="2541560851" sldId="353"/>
            <ac:spMk id="14" creationId="{23CEA36C-EFF2-12D1-F67A-36BAA9E42EAB}"/>
          </ac:spMkLst>
        </pc:spChg>
        <pc:spChg chg="add mod">
          <ac:chgData name="ONG Si Yi" userId="9c8d0acb-3b4e-4c2f-b3ed-b4eb3a17e4ed" providerId="ADAL" clId="{FEA469C0-88A9-44DD-8CB7-FFEFAFAC7D17}" dt="2025-06-27T04:50:22.021" v="2048" actId="207"/>
          <ac:spMkLst>
            <pc:docMk/>
            <pc:sldMk cId="2541560851" sldId="353"/>
            <ac:spMk id="15" creationId="{D0C763E7-79FF-79A8-83AE-F8F9140002BC}"/>
          </ac:spMkLst>
        </pc:spChg>
      </pc:sldChg>
      <pc:sldChg chg="addSp delSp modSp add mod delAnim modAnim">
        <pc:chgData name="ONG Si Yi" userId="9c8d0acb-3b4e-4c2f-b3ed-b4eb3a17e4ed" providerId="ADAL" clId="{FEA469C0-88A9-44DD-8CB7-FFEFAFAC7D17}" dt="2025-06-27T05:03:37.444" v="2456" actId="14100"/>
        <pc:sldMkLst>
          <pc:docMk/>
          <pc:sldMk cId="3608341857" sldId="354"/>
        </pc:sldMkLst>
        <pc:spChg chg="add mod">
          <ac:chgData name="ONG Si Yi" userId="9c8d0acb-3b4e-4c2f-b3ed-b4eb3a17e4ed" providerId="ADAL" clId="{FEA469C0-88A9-44DD-8CB7-FFEFAFAC7D17}" dt="2025-06-27T04:59:24.384" v="2422" actId="1038"/>
          <ac:spMkLst>
            <pc:docMk/>
            <pc:sldMk cId="3608341857" sldId="354"/>
            <ac:spMk id="2" creationId="{FE6EA3DA-AA02-EDCE-1A33-0E57B22585E1}"/>
          </ac:spMkLst>
        </pc:spChg>
        <pc:spChg chg="mod">
          <ac:chgData name="ONG Si Yi" userId="9c8d0acb-3b4e-4c2f-b3ed-b4eb3a17e4ed" providerId="ADAL" clId="{FEA469C0-88A9-44DD-8CB7-FFEFAFAC7D17}" dt="2025-06-27T04:57:56.393" v="2361" actId="114"/>
          <ac:spMkLst>
            <pc:docMk/>
            <pc:sldMk cId="3608341857" sldId="354"/>
            <ac:spMk id="4" creationId="{8E83E17E-09B9-B93A-5450-BC98B38EF012}"/>
          </ac:spMkLst>
        </pc:spChg>
        <pc:spChg chg="mod">
          <ac:chgData name="ONG Si Yi" userId="9c8d0acb-3b4e-4c2f-b3ed-b4eb3a17e4ed" providerId="ADAL" clId="{FEA469C0-88A9-44DD-8CB7-FFEFAFAC7D17}" dt="2025-06-27T05:03:37.444" v="2456" actId="14100"/>
          <ac:spMkLst>
            <pc:docMk/>
            <pc:sldMk cId="3608341857" sldId="354"/>
            <ac:spMk id="11" creationId="{BA3F0BC1-3AD3-3467-FB99-D2D4464503A8}"/>
          </ac:spMkLst>
        </pc:spChg>
      </pc:sldChg>
      <pc:sldChg chg="addSp delSp modSp add mod">
        <pc:chgData name="ONG Si Yi" userId="9c8d0acb-3b4e-4c2f-b3ed-b4eb3a17e4ed" providerId="ADAL" clId="{FEA469C0-88A9-44DD-8CB7-FFEFAFAC7D17}" dt="2025-06-27T06:06:32.777" v="3402" actId="1035"/>
        <pc:sldMkLst>
          <pc:docMk/>
          <pc:sldMk cId="4242492915" sldId="356"/>
        </pc:sldMkLst>
        <pc:spChg chg="add mod">
          <ac:chgData name="ONG Si Yi" userId="9c8d0acb-3b4e-4c2f-b3ed-b4eb3a17e4ed" providerId="ADAL" clId="{FEA469C0-88A9-44DD-8CB7-FFEFAFAC7D17}" dt="2025-06-27T06:04:46.134" v="3333" actId="114"/>
          <ac:spMkLst>
            <pc:docMk/>
            <pc:sldMk cId="4242492915" sldId="356"/>
            <ac:spMk id="21" creationId="{E6C96B5D-8141-75CA-3B0D-4398B9CB42FD}"/>
          </ac:spMkLst>
        </pc:spChg>
        <pc:spChg chg="add mod">
          <ac:chgData name="ONG Si Yi" userId="9c8d0acb-3b4e-4c2f-b3ed-b4eb3a17e4ed" providerId="ADAL" clId="{FEA469C0-88A9-44DD-8CB7-FFEFAFAC7D17}" dt="2025-06-27T06:02:32.657" v="3305" actId="1035"/>
          <ac:spMkLst>
            <pc:docMk/>
            <pc:sldMk cId="4242492915" sldId="356"/>
            <ac:spMk id="23" creationId="{B5216A57-0F63-D834-D5C5-57B4A8ECC70E}"/>
          </ac:spMkLst>
        </pc:spChg>
        <pc:spChg chg="add mod">
          <ac:chgData name="ONG Si Yi" userId="9c8d0acb-3b4e-4c2f-b3ed-b4eb3a17e4ed" providerId="ADAL" clId="{FEA469C0-88A9-44DD-8CB7-FFEFAFAC7D17}" dt="2025-06-27T06:02:32.657" v="3305" actId="1035"/>
          <ac:spMkLst>
            <pc:docMk/>
            <pc:sldMk cId="4242492915" sldId="356"/>
            <ac:spMk id="24" creationId="{21C56F83-DBF4-5653-B1B4-24C26E71EAC6}"/>
          </ac:spMkLst>
        </pc:spChg>
        <pc:spChg chg="add mod">
          <ac:chgData name="ONG Si Yi" userId="9c8d0acb-3b4e-4c2f-b3ed-b4eb3a17e4ed" providerId="ADAL" clId="{FEA469C0-88A9-44DD-8CB7-FFEFAFAC7D17}" dt="2025-06-27T06:01:19.346" v="3296"/>
          <ac:spMkLst>
            <pc:docMk/>
            <pc:sldMk cId="4242492915" sldId="356"/>
            <ac:spMk id="26" creationId="{ACD92EB2-546C-CD4E-67E5-DB78D3388B61}"/>
          </ac:spMkLst>
        </pc:spChg>
        <pc:spChg chg="add mod">
          <ac:chgData name="ONG Si Yi" userId="9c8d0acb-3b4e-4c2f-b3ed-b4eb3a17e4ed" providerId="ADAL" clId="{FEA469C0-88A9-44DD-8CB7-FFEFAFAC7D17}" dt="2025-06-27T06:06:32.777" v="3402" actId="1035"/>
          <ac:spMkLst>
            <pc:docMk/>
            <pc:sldMk cId="4242492915" sldId="356"/>
            <ac:spMk id="27" creationId="{CA4AE9B4-48F8-03FB-8795-1AA975DB3341}"/>
          </ac:spMkLst>
        </pc:spChg>
        <pc:graphicFrameChg chg="add mod ord modGraphic">
          <ac:chgData name="ONG Si Yi" userId="9c8d0acb-3b4e-4c2f-b3ed-b4eb3a17e4ed" providerId="ADAL" clId="{FEA469C0-88A9-44DD-8CB7-FFEFAFAC7D17}" dt="2025-06-27T06:02:42.830" v="3309" actId="114"/>
          <ac:graphicFrameMkLst>
            <pc:docMk/>
            <pc:sldMk cId="4242492915" sldId="356"/>
            <ac:graphicFrameMk id="25" creationId="{887C1D21-61B2-AE51-2343-F316F1BE1EA0}"/>
          </ac:graphicFrameMkLst>
        </pc:graphicFrameChg>
        <pc:picChg chg="add mod">
          <ac:chgData name="ONG Si Yi" userId="9c8d0acb-3b4e-4c2f-b3ed-b4eb3a17e4ed" providerId="ADAL" clId="{FEA469C0-88A9-44DD-8CB7-FFEFAFAC7D17}" dt="2025-06-27T05:56:41.498" v="3210" actId="1076"/>
          <ac:picMkLst>
            <pc:docMk/>
            <pc:sldMk cId="4242492915" sldId="356"/>
            <ac:picMk id="20" creationId="{AF0BE3BC-90CE-2EDD-689E-A2F5071F3339}"/>
          </ac:picMkLst>
        </pc:picChg>
      </pc:sldChg>
      <pc:sldChg chg="addSp delSp modSp add del mod">
        <pc:chgData name="ONG Si Yi" userId="9c8d0acb-3b4e-4c2f-b3ed-b4eb3a17e4ed" providerId="ADAL" clId="{FEA469C0-88A9-44DD-8CB7-FFEFAFAC7D17}" dt="2025-06-27T06:16:51.809" v="3569" actId="47"/>
        <pc:sldMkLst>
          <pc:docMk/>
          <pc:sldMk cId="1348856533" sldId="357"/>
        </pc:sldMkLst>
      </pc:sldChg>
      <pc:sldChg chg="addSp delSp modSp add mod">
        <pc:chgData name="ONG Si Yi" userId="9c8d0acb-3b4e-4c2f-b3ed-b4eb3a17e4ed" providerId="ADAL" clId="{FEA469C0-88A9-44DD-8CB7-FFEFAFAC7D17}" dt="2025-06-27T06:19:54.385" v="3704" actId="1038"/>
        <pc:sldMkLst>
          <pc:docMk/>
          <pc:sldMk cId="2214522300" sldId="360"/>
        </pc:sldMkLst>
        <pc:spChg chg="add mod">
          <ac:chgData name="ONG Si Yi" userId="9c8d0acb-3b4e-4c2f-b3ed-b4eb3a17e4ed" providerId="ADAL" clId="{FEA469C0-88A9-44DD-8CB7-FFEFAFAC7D17}" dt="2025-06-27T06:19:38.214" v="3700" actId="14100"/>
          <ac:spMkLst>
            <pc:docMk/>
            <pc:sldMk cId="2214522300" sldId="360"/>
            <ac:spMk id="6" creationId="{48CAB5A1-F6DC-3A0A-02C8-0F9C408D6DE0}"/>
          </ac:spMkLst>
        </pc:spChg>
        <pc:spChg chg="add mod">
          <ac:chgData name="ONG Si Yi" userId="9c8d0acb-3b4e-4c2f-b3ed-b4eb3a17e4ed" providerId="ADAL" clId="{FEA469C0-88A9-44DD-8CB7-FFEFAFAC7D17}" dt="2025-06-27T06:15:28.409" v="3545" actId="14100"/>
          <ac:spMkLst>
            <pc:docMk/>
            <pc:sldMk cId="2214522300" sldId="360"/>
            <ac:spMk id="14" creationId="{50E97D53-7173-BB2B-9BB2-F0C1028434CE}"/>
          </ac:spMkLst>
        </pc:spChg>
        <pc:spChg chg="add mod">
          <ac:chgData name="ONG Si Yi" userId="9c8d0acb-3b4e-4c2f-b3ed-b4eb3a17e4ed" providerId="ADAL" clId="{FEA469C0-88A9-44DD-8CB7-FFEFAFAC7D17}" dt="2025-06-27T06:15:29.665" v="3546" actId="6549"/>
          <ac:spMkLst>
            <pc:docMk/>
            <pc:sldMk cId="2214522300" sldId="360"/>
            <ac:spMk id="15" creationId="{A2805AFB-B96D-BC0E-7FB6-4FE0BADAD6A8}"/>
          </ac:spMkLst>
        </pc:spChg>
        <pc:spChg chg="mod">
          <ac:chgData name="ONG Si Yi" userId="9c8d0acb-3b4e-4c2f-b3ed-b4eb3a17e4ed" providerId="ADAL" clId="{FEA469C0-88A9-44DD-8CB7-FFEFAFAC7D17}" dt="2025-06-27T06:19:28.031" v="3696" actId="1036"/>
          <ac:spMkLst>
            <pc:docMk/>
            <pc:sldMk cId="2214522300" sldId="360"/>
            <ac:spMk id="16" creationId="{DC5E3658-5525-1923-BCA3-864ACDC40EAF}"/>
          </ac:spMkLst>
        </pc:spChg>
        <pc:spChg chg="add mod">
          <ac:chgData name="ONG Si Yi" userId="9c8d0acb-3b4e-4c2f-b3ed-b4eb3a17e4ed" providerId="ADAL" clId="{FEA469C0-88A9-44DD-8CB7-FFEFAFAC7D17}" dt="2025-06-27T06:15:28.409" v="3545" actId="14100"/>
          <ac:spMkLst>
            <pc:docMk/>
            <pc:sldMk cId="2214522300" sldId="360"/>
            <ac:spMk id="17" creationId="{FC425522-F07C-0D25-6BC6-935A97EBFCE8}"/>
          </ac:spMkLst>
        </pc:spChg>
        <pc:spChg chg="add mod">
          <ac:chgData name="ONG Si Yi" userId="9c8d0acb-3b4e-4c2f-b3ed-b4eb3a17e4ed" providerId="ADAL" clId="{FEA469C0-88A9-44DD-8CB7-FFEFAFAC7D17}" dt="2025-06-27T06:19:54.385" v="3704" actId="1038"/>
          <ac:spMkLst>
            <pc:docMk/>
            <pc:sldMk cId="2214522300" sldId="360"/>
            <ac:spMk id="18" creationId="{48428592-21A0-8662-E4AE-7BC6293D7B3E}"/>
          </ac:spMkLst>
        </pc:spChg>
        <pc:spChg chg="mod">
          <ac:chgData name="ONG Si Yi" userId="9c8d0acb-3b4e-4c2f-b3ed-b4eb3a17e4ed" providerId="ADAL" clId="{FEA469C0-88A9-44DD-8CB7-FFEFAFAC7D17}" dt="2025-06-27T06:19:28.031" v="3696" actId="1036"/>
          <ac:spMkLst>
            <pc:docMk/>
            <pc:sldMk cId="2214522300" sldId="360"/>
            <ac:spMk id="20" creationId="{A3128AE3-DACD-542A-3EFD-048EF3ADBCCC}"/>
          </ac:spMkLst>
        </pc:spChg>
        <pc:spChg chg="mod">
          <ac:chgData name="ONG Si Yi" userId="9c8d0acb-3b4e-4c2f-b3ed-b4eb3a17e4ed" providerId="ADAL" clId="{FEA469C0-88A9-44DD-8CB7-FFEFAFAC7D17}" dt="2025-06-27T06:19:28.031" v="3696" actId="1036"/>
          <ac:spMkLst>
            <pc:docMk/>
            <pc:sldMk cId="2214522300" sldId="360"/>
            <ac:spMk id="21" creationId="{E1B74E14-13BB-9518-156C-E206A4140A1A}"/>
          </ac:spMkLst>
        </pc:spChg>
        <pc:picChg chg="add mod">
          <ac:chgData name="ONG Si Yi" userId="9c8d0acb-3b4e-4c2f-b3ed-b4eb3a17e4ed" providerId="ADAL" clId="{FEA469C0-88A9-44DD-8CB7-FFEFAFAC7D17}" dt="2025-06-27T06:19:28.031" v="3696" actId="1036"/>
          <ac:picMkLst>
            <pc:docMk/>
            <pc:sldMk cId="2214522300" sldId="360"/>
            <ac:picMk id="11" creationId="{9DA7F7FD-5202-2D93-8817-FE50AACE1662}"/>
          </ac:picMkLst>
        </pc:picChg>
        <pc:picChg chg="add mod">
          <ac:chgData name="ONG Si Yi" userId="9c8d0acb-3b4e-4c2f-b3ed-b4eb3a17e4ed" providerId="ADAL" clId="{FEA469C0-88A9-44DD-8CB7-FFEFAFAC7D17}" dt="2025-06-27T06:19:28.031" v="3696" actId="1036"/>
          <ac:picMkLst>
            <pc:docMk/>
            <pc:sldMk cId="2214522300" sldId="360"/>
            <ac:picMk id="12" creationId="{2F6D6B49-CAE6-8406-68AD-804F72FBF98F}"/>
          </ac:picMkLst>
        </pc:picChg>
        <pc:picChg chg="add mod">
          <ac:chgData name="ONG Si Yi" userId="9c8d0acb-3b4e-4c2f-b3ed-b4eb3a17e4ed" providerId="ADAL" clId="{FEA469C0-88A9-44DD-8CB7-FFEFAFAC7D17}" dt="2025-06-27T06:19:28.031" v="3696" actId="1036"/>
          <ac:picMkLst>
            <pc:docMk/>
            <pc:sldMk cId="2214522300" sldId="360"/>
            <ac:picMk id="13" creationId="{87D63467-A63B-BA7E-7F9C-B3A785E5C26B}"/>
          </ac:picMkLst>
        </pc:picChg>
        <pc:picChg chg="add mod">
          <ac:chgData name="ONG Si Yi" userId="9c8d0acb-3b4e-4c2f-b3ed-b4eb3a17e4ed" providerId="ADAL" clId="{FEA469C0-88A9-44DD-8CB7-FFEFAFAC7D17}" dt="2025-06-27T06:16:01.274" v="3556" actId="1036"/>
          <ac:picMkLst>
            <pc:docMk/>
            <pc:sldMk cId="2214522300" sldId="360"/>
            <ac:picMk id="2050" creationId="{8DBA93E9-2A22-3B29-A0AC-CDB29568A0B4}"/>
          </ac:picMkLst>
        </pc:picChg>
        <pc:picChg chg="add mod">
          <ac:chgData name="ONG Si Yi" userId="9c8d0acb-3b4e-4c2f-b3ed-b4eb3a17e4ed" providerId="ADAL" clId="{FEA469C0-88A9-44DD-8CB7-FFEFAFAC7D17}" dt="2025-06-27T06:16:16.942" v="3563" actId="1038"/>
          <ac:picMkLst>
            <pc:docMk/>
            <pc:sldMk cId="2214522300" sldId="360"/>
            <ac:picMk id="2052" creationId="{CED25340-0B8E-334C-D85A-C4F14A78F40D}"/>
          </ac:picMkLst>
        </pc:picChg>
        <pc:picChg chg="add mod">
          <ac:chgData name="ONG Si Yi" userId="9c8d0acb-3b4e-4c2f-b3ed-b4eb3a17e4ed" providerId="ADAL" clId="{FEA469C0-88A9-44DD-8CB7-FFEFAFAC7D17}" dt="2025-06-27T06:16:31.663" v="3568" actId="1035"/>
          <ac:picMkLst>
            <pc:docMk/>
            <pc:sldMk cId="2214522300" sldId="360"/>
            <ac:picMk id="2054" creationId="{3AB0085A-BB47-ABA7-51E5-7472606A37C2}"/>
          </ac:picMkLst>
        </pc:picChg>
      </pc:sldChg>
      <pc:sldChg chg="add del">
        <pc:chgData name="ONG Si Yi" userId="9c8d0acb-3b4e-4c2f-b3ed-b4eb3a17e4ed" providerId="ADAL" clId="{FEA469C0-88A9-44DD-8CB7-FFEFAFAC7D17}" dt="2025-06-27T06:03:52.095" v="3314" actId="47"/>
        <pc:sldMkLst>
          <pc:docMk/>
          <pc:sldMk cId="2775879008" sldId="360"/>
        </pc:sldMkLst>
      </pc:sldChg>
      <pc:sldChg chg="add del">
        <pc:chgData name="ONG Si Yi" userId="9c8d0acb-3b4e-4c2f-b3ed-b4eb3a17e4ed" providerId="ADAL" clId="{FEA469C0-88A9-44DD-8CB7-FFEFAFAC7D17}" dt="2025-06-27T06:17:02.808" v="3571" actId="47"/>
        <pc:sldMkLst>
          <pc:docMk/>
          <pc:sldMk cId="546039301" sldId="361"/>
        </pc:sldMkLst>
      </pc:sldChg>
      <pc:sldChg chg="addSp delSp modSp add mod modNotesTx">
        <pc:chgData name="ONG Si Yi" userId="9c8d0acb-3b4e-4c2f-b3ed-b4eb3a17e4ed" providerId="ADAL" clId="{FEA469C0-88A9-44DD-8CB7-FFEFAFAC7D17}" dt="2025-06-27T06:38:19.494" v="4395" actId="20577"/>
        <pc:sldMkLst>
          <pc:docMk/>
          <pc:sldMk cId="2379214742" sldId="362"/>
        </pc:sldMkLst>
        <pc:spChg chg="add mod">
          <ac:chgData name="ONG Si Yi" userId="9c8d0acb-3b4e-4c2f-b3ed-b4eb3a17e4ed" providerId="ADAL" clId="{FEA469C0-88A9-44DD-8CB7-FFEFAFAC7D17}" dt="2025-06-27T06:23:31.606" v="3744" actId="20577"/>
          <ac:spMkLst>
            <pc:docMk/>
            <pc:sldMk cId="2379214742" sldId="362"/>
            <ac:spMk id="3" creationId="{FD6C2055-A452-8018-0390-A3433F3F128E}"/>
          </ac:spMkLst>
        </pc:spChg>
        <pc:spChg chg="add mod">
          <ac:chgData name="ONG Si Yi" userId="9c8d0acb-3b4e-4c2f-b3ed-b4eb3a17e4ed" providerId="ADAL" clId="{FEA469C0-88A9-44DD-8CB7-FFEFAFAC7D17}" dt="2025-06-27T06:20:46.589" v="3711" actId="1076"/>
          <ac:spMkLst>
            <pc:docMk/>
            <pc:sldMk cId="2379214742" sldId="362"/>
            <ac:spMk id="4" creationId="{A4393028-461F-48FE-8EB7-B7759660D278}"/>
          </ac:spMkLst>
        </pc:spChg>
        <pc:spChg chg="add mod">
          <ac:chgData name="ONG Si Yi" userId="9c8d0acb-3b4e-4c2f-b3ed-b4eb3a17e4ed" providerId="ADAL" clId="{FEA469C0-88A9-44DD-8CB7-FFEFAFAC7D17}" dt="2025-06-27T06:20:52.853" v="3712"/>
          <ac:spMkLst>
            <pc:docMk/>
            <pc:sldMk cId="2379214742" sldId="362"/>
            <ac:spMk id="7" creationId="{385CC0B3-98A3-5984-A2A7-3A8EF125F2B0}"/>
          </ac:spMkLst>
        </pc:spChg>
        <pc:spChg chg="add mod">
          <ac:chgData name="ONG Si Yi" userId="9c8d0acb-3b4e-4c2f-b3ed-b4eb3a17e4ed" providerId="ADAL" clId="{FEA469C0-88A9-44DD-8CB7-FFEFAFAC7D17}" dt="2025-06-27T06:23:20.169" v="3715" actId="1037"/>
          <ac:spMkLst>
            <pc:docMk/>
            <pc:sldMk cId="2379214742" sldId="362"/>
            <ac:spMk id="8" creationId="{11ABD13C-E23C-3F2A-5612-DED32F0A6858}"/>
          </ac:spMkLst>
        </pc:spChg>
        <pc:spChg chg="mod">
          <ac:chgData name="ONG Si Yi" userId="9c8d0acb-3b4e-4c2f-b3ed-b4eb3a17e4ed" providerId="ADAL" clId="{FEA469C0-88A9-44DD-8CB7-FFEFAFAC7D17}" dt="2025-06-27T06:30:12.385" v="4121" actId="255"/>
          <ac:spMkLst>
            <pc:docMk/>
            <pc:sldMk cId="2379214742" sldId="362"/>
            <ac:spMk id="14" creationId="{F314C596-BC8C-7D6E-FD62-2E7E35315DCC}"/>
          </ac:spMkLst>
        </pc:spChg>
        <pc:spChg chg="mod">
          <ac:chgData name="ONG Si Yi" userId="9c8d0acb-3b4e-4c2f-b3ed-b4eb3a17e4ed" providerId="ADAL" clId="{FEA469C0-88A9-44DD-8CB7-FFEFAFAC7D17}" dt="2025-06-27T06:32:34.603" v="4153" actId="20577"/>
          <ac:spMkLst>
            <pc:docMk/>
            <pc:sldMk cId="2379214742" sldId="362"/>
            <ac:spMk id="15" creationId="{1E1CAD40-47D6-492E-15C4-23198D609997}"/>
          </ac:spMkLst>
        </pc:spChg>
        <pc:spChg chg="mod">
          <ac:chgData name="ONG Si Yi" userId="9c8d0acb-3b4e-4c2f-b3ed-b4eb3a17e4ed" providerId="ADAL" clId="{FEA469C0-88A9-44DD-8CB7-FFEFAFAC7D17}" dt="2025-06-27T06:34:40.047" v="4212" actId="20577"/>
          <ac:spMkLst>
            <pc:docMk/>
            <pc:sldMk cId="2379214742" sldId="362"/>
            <ac:spMk id="17" creationId="{B75ABD0E-F6AC-B759-3E37-6F69DE2BF7B3}"/>
          </ac:spMkLst>
        </pc:spChg>
        <pc:spChg chg="add del">
          <ac:chgData name="ONG Si Yi" userId="9c8d0acb-3b4e-4c2f-b3ed-b4eb3a17e4ed" providerId="ADAL" clId="{FEA469C0-88A9-44DD-8CB7-FFEFAFAC7D17}" dt="2025-06-27T06:20:31.094" v="3707" actId="21"/>
          <ac:spMkLst>
            <pc:docMk/>
            <pc:sldMk cId="2379214742" sldId="362"/>
            <ac:spMk id="20" creationId="{B71031DD-C3DD-7554-7D3A-B7C00F562EC0}"/>
          </ac:spMkLst>
        </pc:spChg>
        <pc:picChg chg="add mod">
          <ac:chgData name="ONG Si Yi" userId="9c8d0acb-3b4e-4c2f-b3ed-b4eb3a17e4ed" providerId="ADAL" clId="{FEA469C0-88A9-44DD-8CB7-FFEFAFAC7D17}" dt="2025-06-27T06:23:50.676" v="3779" actId="1037"/>
          <ac:picMkLst>
            <pc:docMk/>
            <pc:sldMk cId="2379214742" sldId="362"/>
            <ac:picMk id="9" creationId="{EC21C800-908E-C8D4-0292-280F147E4903}"/>
          </ac:picMkLst>
        </pc:picChg>
        <pc:picChg chg="add mod">
          <ac:chgData name="ONG Si Yi" userId="9c8d0acb-3b4e-4c2f-b3ed-b4eb3a17e4ed" providerId="ADAL" clId="{FEA469C0-88A9-44DD-8CB7-FFEFAFAC7D17}" dt="2025-06-27T06:23:50.676" v="3779" actId="1037"/>
          <ac:picMkLst>
            <pc:docMk/>
            <pc:sldMk cId="2379214742" sldId="362"/>
            <ac:picMk id="10" creationId="{BE1FF5EE-5138-A37D-5D25-3D5D231A0CD4}"/>
          </ac:picMkLst>
        </pc:picChg>
        <pc:picChg chg="add mod">
          <ac:chgData name="ONG Si Yi" userId="9c8d0acb-3b4e-4c2f-b3ed-b4eb3a17e4ed" providerId="ADAL" clId="{FEA469C0-88A9-44DD-8CB7-FFEFAFAC7D17}" dt="2025-06-27T06:23:50.676" v="3779" actId="1037"/>
          <ac:picMkLst>
            <pc:docMk/>
            <pc:sldMk cId="2379214742" sldId="362"/>
            <ac:picMk id="18" creationId="{3A3988A5-0CFB-69C4-F443-4E37A13DC554}"/>
          </ac:picMkLst>
        </pc:picChg>
        <pc:picChg chg="mod">
          <ac:chgData name="ONG Si Yi" userId="9c8d0acb-3b4e-4c2f-b3ed-b4eb3a17e4ed" providerId="ADAL" clId="{FEA469C0-88A9-44DD-8CB7-FFEFAFAC7D17}" dt="2025-06-27T06:24:14.928" v="3811" actId="1036"/>
          <ac:picMkLst>
            <pc:docMk/>
            <pc:sldMk cId="2379214742" sldId="362"/>
            <ac:picMk id="2050" creationId="{954DBBB5-9325-A8C6-540E-C1B89E194EE5}"/>
          </ac:picMkLst>
        </pc:picChg>
        <pc:picChg chg="mod">
          <ac:chgData name="ONG Si Yi" userId="9c8d0acb-3b4e-4c2f-b3ed-b4eb3a17e4ed" providerId="ADAL" clId="{FEA469C0-88A9-44DD-8CB7-FFEFAFAC7D17}" dt="2025-06-27T06:24:14.928" v="3811" actId="1036"/>
          <ac:picMkLst>
            <pc:docMk/>
            <pc:sldMk cId="2379214742" sldId="362"/>
            <ac:picMk id="2052" creationId="{7AEB3CF5-70E7-B5AD-6104-1AD0D9460DDE}"/>
          </ac:picMkLst>
        </pc:picChg>
        <pc:picChg chg="mod">
          <ac:chgData name="ONG Si Yi" userId="9c8d0acb-3b4e-4c2f-b3ed-b4eb3a17e4ed" providerId="ADAL" clId="{FEA469C0-88A9-44DD-8CB7-FFEFAFAC7D17}" dt="2025-06-27T06:24:14.928" v="3811" actId="1036"/>
          <ac:picMkLst>
            <pc:docMk/>
            <pc:sldMk cId="2379214742" sldId="362"/>
            <ac:picMk id="2054" creationId="{EC216C18-A059-6E19-5387-93AC3928C284}"/>
          </ac:picMkLst>
        </pc:picChg>
      </pc:sldChg>
      <pc:sldChg chg="addSp delSp modSp add mod modNotesTx">
        <pc:chgData name="ONG Si Yi" userId="9c8d0acb-3b4e-4c2f-b3ed-b4eb3a17e4ed" providerId="ADAL" clId="{FEA469C0-88A9-44DD-8CB7-FFEFAFAC7D17}" dt="2025-06-27T07:05:13.095" v="4967" actId="20577"/>
        <pc:sldMkLst>
          <pc:docMk/>
          <pc:sldMk cId="2390976873" sldId="363"/>
        </pc:sldMkLst>
        <pc:spChg chg="add mod">
          <ac:chgData name="ONG Si Yi" userId="9c8d0acb-3b4e-4c2f-b3ed-b4eb3a17e4ed" providerId="ADAL" clId="{FEA469C0-88A9-44DD-8CB7-FFEFAFAC7D17}" dt="2025-06-27T06:59:53.392" v="4805" actId="1035"/>
          <ac:spMkLst>
            <pc:docMk/>
            <pc:sldMk cId="2390976873" sldId="363"/>
            <ac:spMk id="6" creationId="{40367F9A-5806-ABBE-0B6B-C82D59F1F6B1}"/>
          </ac:spMkLst>
        </pc:spChg>
        <pc:spChg chg="mod">
          <ac:chgData name="ONG Si Yi" userId="9c8d0acb-3b4e-4c2f-b3ed-b4eb3a17e4ed" providerId="ADAL" clId="{FEA469C0-88A9-44DD-8CB7-FFEFAFAC7D17}" dt="2025-06-27T06:59:59.705" v="4812" actId="1035"/>
          <ac:spMkLst>
            <pc:docMk/>
            <pc:sldMk cId="2390976873" sldId="363"/>
            <ac:spMk id="16" creationId="{386A7445-CB17-BDE2-88B6-A3FBD0F27E1B}"/>
          </ac:spMkLst>
        </pc:spChg>
        <pc:spChg chg="add mod ord">
          <ac:chgData name="ONG Si Yi" userId="9c8d0acb-3b4e-4c2f-b3ed-b4eb3a17e4ed" providerId="ADAL" clId="{FEA469C0-88A9-44DD-8CB7-FFEFAFAC7D17}" dt="2025-06-27T07:05:13.095" v="4967" actId="20577"/>
          <ac:spMkLst>
            <pc:docMk/>
            <pc:sldMk cId="2390976873" sldId="363"/>
            <ac:spMk id="24" creationId="{942A185B-BD19-5382-4BB6-2586ADE6CE0F}"/>
          </ac:spMkLst>
        </pc:spChg>
        <pc:spChg chg="add mod">
          <ac:chgData name="ONG Si Yi" userId="9c8d0acb-3b4e-4c2f-b3ed-b4eb3a17e4ed" providerId="ADAL" clId="{FEA469C0-88A9-44DD-8CB7-FFEFAFAC7D17}" dt="2025-06-27T06:58:41.251" v="4716"/>
          <ac:spMkLst>
            <pc:docMk/>
            <pc:sldMk cId="2390976873" sldId="363"/>
            <ac:spMk id="25" creationId="{DAF635A0-FD00-3F46-D80F-0833EB1C775F}"/>
          </ac:spMkLst>
        </pc:spChg>
        <pc:picChg chg="mod">
          <ac:chgData name="ONG Si Yi" userId="9c8d0acb-3b4e-4c2f-b3ed-b4eb3a17e4ed" providerId="ADAL" clId="{FEA469C0-88A9-44DD-8CB7-FFEFAFAC7D17}" dt="2025-06-27T06:59:53.392" v="4805" actId="1035"/>
          <ac:picMkLst>
            <pc:docMk/>
            <pc:sldMk cId="2390976873" sldId="363"/>
            <ac:picMk id="2054" creationId="{FC13EAA6-38C1-DFCC-1F0E-B6FFCC39D472}"/>
          </ac:picMkLst>
        </pc:picChg>
        <pc:picChg chg="add mod">
          <ac:chgData name="ONG Si Yi" userId="9c8d0acb-3b4e-4c2f-b3ed-b4eb3a17e4ed" providerId="ADAL" clId="{FEA469C0-88A9-44DD-8CB7-FFEFAFAC7D17}" dt="2025-06-27T06:59:59.705" v="4812" actId="1035"/>
          <ac:picMkLst>
            <pc:docMk/>
            <pc:sldMk cId="2390976873" sldId="363"/>
            <ac:picMk id="4100" creationId="{5F73F4AB-51C5-86F8-2213-DD8EFBB4F6E6}"/>
          </ac:picMkLst>
        </pc:picChg>
      </pc:sldChg>
      <pc:sldChg chg="addSp delSp modSp add del mod modShow modNotesTx">
        <pc:chgData name="ONG Si Yi" userId="9c8d0acb-3b4e-4c2f-b3ed-b4eb3a17e4ed" providerId="ADAL" clId="{FEA469C0-88A9-44DD-8CB7-FFEFAFAC7D17}" dt="2025-06-27T14:41:38.377" v="5866" actId="47"/>
        <pc:sldMkLst>
          <pc:docMk/>
          <pc:sldMk cId="3503110742" sldId="364"/>
        </pc:sldMkLst>
      </pc:sldChg>
      <pc:sldChg chg="addSp delSp modSp add del mod modShow">
        <pc:chgData name="ONG Si Yi" userId="9c8d0acb-3b4e-4c2f-b3ed-b4eb3a17e4ed" providerId="ADAL" clId="{FEA469C0-88A9-44DD-8CB7-FFEFAFAC7D17}" dt="2025-06-27T14:41:39.297" v="5867" actId="47"/>
        <pc:sldMkLst>
          <pc:docMk/>
          <pc:sldMk cId="920997505" sldId="365"/>
        </pc:sldMkLst>
      </pc:sldChg>
      <pc:sldChg chg="addSp delSp modSp add mod modShow modNotesTx">
        <pc:chgData name="ONG Si Yi" userId="9c8d0acb-3b4e-4c2f-b3ed-b4eb3a17e4ed" providerId="ADAL" clId="{FEA469C0-88A9-44DD-8CB7-FFEFAFAC7D17}" dt="2025-06-27T07:45:46.460" v="5777" actId="20577"/>
        <pc:sldMkLst>
          <pc:docMk/>
          <pc:sldMk cId="3922047756" sldId="366"/>
        </pc:sldMkLst>
      </pc:sldChg>
      <pc:sldChg chg="del">
        <pc:chgData name="ONG Si Yi" userId="9c8d0acb-3b4e-4c2f-b3ed-b4eb3a17e4ed" providerId="ADAL" clId="{FEA469C0-88A9-44DD-8CB7-FFEFAFAC7D17}" dt="2025-06-27T14:41:40.500" v="5868" actId="47"/>
        <pc:sldMkLst>
          <pc:docMk/>
          <pc:sldMk cId="255156719" sldId="370"/>
        </pc:sldMkLst>
      </pc:sldChg>
    </pc:docChg>
  </pc:docChgLst>
  <pc:docChgLst>
    <pc:chgData name="LIN Guan Jhen" userId="S::guanjhenlin.2022@mitb.smu.edu.sg::913ec60d-2757-43dc-abd9-4e2ac5a88339" providerId="AD" clId="Web-{EA2F9D0E-2736-4A5F-3F0A-331436D3B044}"/>
    <pc:docChg chg="modSld sldOrd">
      <pc:chgData name="LIN Guan Jhen" userId="S::guanjhenlin.2022@mitb.smu.edu.sg::913ec60d-2757-43dc-abd9-4e2ac5a88339" providerId="AD" clId="Web-{EA2F9D0E-2736-4A5F-3F0A-331436D3B044}" dt="2025-06-27T18:16:46.786" v="2031"/>
      <pc:docMkLst>
        <pc:docMk/>
      </pc:docMkLst>
      <pc:sldChg chg="modSp modNotes">
        <pc:chgData name="LIN Guan Jhen" userId="S::guanjhenlin.2022@mitb.smu.edu.sg::913ec60d-2757-43dc-abd9-4e2ac5a88339" providerId="AD" clId="Web-{EA2F9D0E-2736-4A5F-3F0A-331436D3B044}" dt="2025-06-27T18:03:14.607" v="2029"/>
        <pc:sldMkLst>
          <pc:docMk/>
          <pc:sldMk cId="1750839545" sldId="323"/>
        </pc:sldMkLst>
        <pc:spChg chg="mod">
          <ac:chgData name="LIN Guan Jhen" userId="S::guanjhenlin.2022@mitb.smu.edu.sg::913ec60d-2757-43dc-abd9-4e2ac5a88339" providerId="AD" clId="Web-{EA2F9D0E-2736-4A5F-3F0A-331436D3B044}" dt="2025-06-27T17:23:09.193" v="591" actId="20577"/>
          <ac:spMkLst>
            <pc:docMk/>
            <pc:sldMk cId="1750839545" sldId="323"/>
            <ac:spMk id="6" creationId="{8588CF44-83C0-0FC0-3577-5C98DF4619D1}"/>
          </ac:spMkLst>
        </pc:spChg>
        <pc:spChg chg="mod">
          <ac:chgData name="LIN Guan Jhen" userId="S::guanjhenlin.2022@mitb.smu.edu.sg::913ec60d-2757-43dc-abd9-4e2ac5a88339" providerId="AD" clId="Web-{EA2F9D0E-2736-4A5F-3F0A-331436D3B044}" dt="2025-06-27T17:21:54.224" v="539" actId="20577"/>
          <ac:spMkLst>
            <pc:docMk/>
            <pc:sldMk cId="1750839545" sldId="323"/>
            <ac:spMk id="11" creationId="{68DEA3FB-0419-4275-5717-DE23464E764F}"/>
          </ac:spMkLst>
        </pc:spChg>
      </pc:sldChg>
      <pc:sldChg chg="ord">
        <pc:chgData name="LIN Guan Jhen" userId="S::guanjhenlin.2022@mitb.smu.edu.sg::913ec60d-2757-43dc-abd9-4e2ac5a88339" providerId="AD" clId="Web-{EA2F9D0E-2736-4A5F-3F0A-331436D3B044}" dt="2025-06-27T18:16:46.786" v="2031"/>
        <pc:sldMkLst>
          <pc:docMk/>
          <pc:sldMk cId="1617831103" sldId="328"/>
        </pc:sldMkLst>
      </pc:sldChg>
      <pc:sldChg chg="ord">
        <pc:chgData name="LIN Guan Jhen" userId="S::guanjhenlin.2022@mitb.smu.edu.sg::913ec60d-2757-43dc-abd9-4e2ac5a88339" providerId="AD" clId="Web-{EA2F9D0E-2736-4A5F-3F0A-331436D3B044}" dt="2025-06-27T18:08:35.890" v="2030"/>
        <pc:sldMkLst>
          <pc:docMk/>
          <pc:sldMk cId="972880279" sldId="330"/>
        </pc:sldMkLst>
      </pc:sldChg>
      <pc:sldChg chg="modNotes">
        <pc:chgData name="LIN Guan Jhen" userId="S::guanjhenlin.2022@mitb.smu.edu.sg::913ec60d-2757-43dc-abd9-4e2ac5a88339" providerId="AD" clId="Web-{EA2F9D0E-2736-4A5F-3F0A-331436D3B044}" dt="2025-06-27T18:02:41.435" v="2026"/>
        <pc:sldMkLst>
          <pc:docMk/>
          <pc:sldMk cId="3011443154" sldId="333"/>
        </pc:sldMkLst>
      </pc:sldChg>
      <pc:sldChg chg="modNotes">
        <pc:chgData name="LIN Guan Jhen" userId="S::guanjhenlin.2022@mitb.smu.edu.sg::913ec60d-2757-43dc-abd9-4e2ac5a88339" providerId="AD" clId="Web-{EA2F9D0E-2736-4A5F-3F0A-331436D3B044}" dt="2025-06-27T17:52:33.626" v="1919"/>
        <pc:sldMkLst>
          <pc:docMk/>
          <pc:sldMk cId="433141458" sldId="337"/>
        </pc:sldMkLst>
      </pc:sldChg>
      <pc:sldChg chg="modSp modNotes">
        <pc:chgData name="LIN Guan Jhen" userId="S::guanjhenlin.2022@mitb.smu.edu.sg::913ec60d-2757-43dc-abd9-4e2ac5a88339" providerId="AD" clId="Web-{EA2F9D0E-2736-4A5F-3F0A-331436D3B044}" dt="2025-06-27T17:46:38.998" v="1605"/>
        <pc:sldMkLst>
          <pc:docMk/>
          <pc:sldMk cId="3823872226" sldId="340"/>
        </pc:sldMkLst>
        <pc:spChg chg="mod">
          <ac:chgData name="LIN Guan Jhen" userId="S::guanjhenlin.2022@mitb.smu.edu.sg::913ec60d-2757-43dc-abd9-4e2ac5a88339" providerId="AD" clId="Web-{EA2F9D0E-2736-4A5F-3F0A-331436D3B044}" dt="2025-06-27T17:32:34.648" v="1147" actId="20577"/>
          <ac:spMkLst>
            <pc:docMk/>
            <pc:sldMk cId="3823872226" sldId="340"/>
            <ac:spMk id="4" creationId="{796B4269-98F1-C1C3-03B0-12AC46B5342E}"/>
          </ac:spMkLst>
        </pc:spChg>
      </pc:sldChg>
      <pc:sldChg chg="addSp delSp modSp modNotes">
        <pc:chgData name="LIN Guan Jhen" userId="S::guanjhenlin.2022@mitb.smu.edu.sg::913ec60d-2757-43dc-abd9-4e2ac5a88339" providerId="AD" clId="Web-{EA2F9D0E-2736-4A5F-3F0A-331436D3B044}" dt="2025-06-27T17:58:03.534" v="1997"/>
        <pc:sldMkLst>
          <pc:docMk/>
          <pc:sldMk cId="3538433158" sldId="359"/>
        </pc:sldMkLst>
        <pc:spChg chg="mod">
          <ac:chgData name="LIN Guan Jhen" userId="S::guanjhenlin.2022@mitb.smu.edu.sg::913ec60d-2757-43dc-abd9-4e2ac5a88339" providerId="AD" clId="Web-{EA2F9D0E-2736-4A5F-3F0A-331436D3B044}" dt="2025-06-27T17:47:24.420" v="1613" actId="20577"/>
          <ac:spMkLst>
            <pc:docMk/>
            <pc:sldMk cId="3538433158" sldId="359"/>
            <ac:spMk id="3" creationId="{75F62E59-7E1A-3A7F-5E92-6F25A61C841C}"/>
          </ac:spMkLst>
        </pc:spChg>
        <pc:spChg chg="add mod ord">
          <ac:chgData name="LIN Guan Jhen" userId="S::guanjhenlin.2022@mitb.smu.edu.sg::913ec60d-2757-43dc-abd9-4e2ac5a88339" providerId="AD" clId="Web-{EA2F9D0E-2736-4A5F-3F0A-331436D3B044}" dt="2025-06-27T17:54:48.487" v="1927" actId="1076"/>
          <ac:spMkLst>
            <pc:docMk/>
            <pc:sldMk cId="3538433158" sldId="359"/>
            <ac:spMk id="6" creationId="{CAAA20B0-1EF1-2074-1D17-66E4706AFDCA}"/>
          </ac:spMkLst>
        </pc:spChg>
        <pc:spChg chg="add mod ord">
          <ac:chgData name="LIN Guan Jhen" userId="S::guanjhenlin.2022@mitb.smu.edu.sg::913ec60d-2757-43dc-abd9-4e2ac5a88339" providerId="AD" clId="Web-{EA2F9D0E-2736-4A5F-3F0A-331436D3B044}" dt="2025-06-27T17:56:11.518" v="1935" actId="1076"/>
          <ac:spMkLst>
            <pc:docMk/>
            <pc:sldMk cId="3538433158" sldId="359"/>
            <ac:spMk id="7" creationId="{3D90A3A2-033A-E83B-F9AD-2F27B461D48C}"/>
          </ac:spMkLst>
        </pc:spChg>
      </pc:sldChg>
    </pc:docChg>
  </pc:docChgLst>
</pc:chgInfo>
</file>

<file path=ppt/comments/modernComment_136_899F1DAA.xml><?xml version="1.0" encoding="utf-8"?>
<p188:cmLst xmlns:a="http://schemas.openxmlformats.org/drawingml/2006/main" xmlns:r="http://schemas.openxmlformats.org/officeDocument/2006/relationships" xmlns:p188="http://schemas.microsoft.com/office/powerpoint/2018/8/main">
  <p188:cm id="{F1DA6D2D-BF50-4E8A-9088-6DD85F026B81}" authorId="{779D6E98-2C18-3F9A-69FD-336CF67BFA5D}" created="2025-06-27T14:26:31.205">
    <pc:sldMkLst xmlns:pc="http://schemas.microsoft.com/office/powerpoint/2013/main/command">
      <pc:docMk/>
      <pc:sldMk cId="2308906410" sldId="310"/>
    </pc:sldMkLst>
    <p188:txBody>
      <a:bodyPr/>
      <a:lstStyle/>
      <a:p>
        <a:r>
          <a:rPr lang="en-US"/>
          <a:t>- applying prompting strategy has helped us to achieve better performance than the HaluEval literature paper. 
- For some tasks may require domain specific knowledge.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3DD08CBD-30C4-4040-9BEC-90640F0D61EA}" type="datetimeFigureOut">
              <a:rPr lang="en-SG" smtClean="0"/>
              <a:t>21/7/2025</a:t>
            </a:fld>
            <a:endParaRPr lang="en-SG"/>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A9D78685-B7EC-4E51-8B61-4D9F9F1E2A78}" type="slidenum">
              <a:rPr lang="en-SG" smtClean="0"/>
              <a:t>‹#›</a:t>
            </a:fld>
            <a:endParaRPr lang="en-SG"/>
          </a:p>
        </p:txBody>
      </p:sp>
    </p:spTree>
    <p:extLst>
      <p:ext uri="{BB962C8B-B14F-4D97-AF65-F5344CB8AC3E}">
        <p14:creationId xmlns:p14="http://schemas.microsoft.com/office/powerpoint/2010/main" val="2712793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p:spPr>
        <p:txBody>
          <a:bodyPr/>
          <a:lstStyle/>
          <a:p>
            <a:endParaRPr lang="en-SG" altLang="en-US">
              <a:latin typeface="Arial" panose="020B0604020202020204" pitchFamily="34" charset="0"/>
            </a:endParaRPr>
          </a:p>
        </p:txBody>
      </p:sp>
      <p:sp>
        <p:nvSpPr>
          <p:cNvPr id="2048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A317FD-1D20-45B9-839E-4BB6D4CB070A}" type="slidenum">
              <a:rPr lang="en-US" altLang="en-US" smtClean="0"/>
              <a:pPr/>
              <a:t>2</a:t>
            </a:fld>
            <a:endParaRPr lang="en-US" altLang="en-US"/>
          </a:p>
        </p:txBody>
      </p:sp>
    </p:spTree>
    <p:extLst>
      <p:ext uri="{BB962C8B-B14F-4D97-AF65-F5344CB8AC3E}">
        <p14:creationId xmlns:p14="http://schemas.microsoft.com/office/powerpoint/2010/main" val="1884669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B367D-CE2D-E0E2-5ED9-CE334385B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C96CF3-DCB9-DF9B-8AE0-C1C939815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3F8C30-2525-5848-327D-D13EF64A7999}"/>
              </a:ext>
            </a:extLst>
          </p:cNvPr>
          <p:cNvSpPr>
            <a:spLocks noGrp="1"/>
          </p:cNvSpPr>
          <p:nvPr>
            <p:ph type="body" idx="1"/>
          </p:nvPr>
        </p:nvSpPr>
        <p:spPr/>
        <p:txBody>
          <a:bodyPr/>
          <a:lstStyle/>
          <a:p>
            <a:r>
              <a:rPr lang="en-US"/>
              <a:t>The prompt starts with a clear instruction instructing Qwen to act as a hallucination detector and compare </a:t>
            </a:r>
            <a:r>
              <a:rPr lang="en-US" b="1"/>
              <a:t>two responses</a:t>
            </a:r>
            <a:r>
              <a:rPr lang="en-US"/>
              <a:t> and decide which one is more hallucinated. To help with this, the prompt includes </a:t>
            </a:r>
            <a:r>
              <a:rPr lang="en-US" b="1"/>
              <a:t>five types of reasoning</a:t>
            </a:r>
            <a:r>
              <a:rPr lang="en-US"/>
              <a:t> that QWEN should check such as fact accuracy and logical consistency. It also includes a </a:t>
            </a:r>
            <a:r>
              <a:rPr lang="en-US" b="1"/>
              <a:t>hallucination pattern guide</a:t>
            </a:r>
            <a:r>
              <a:rPr lang="en-US"/>
              <a:t>, which explains two types of errors: </a:t>
            </a:r>
            <a:r>
              <a:rPr lang="en-US" b="1"/>
              <a:t>Extrinsic hallucinations</a:t>
            </a:r>
            <a:r>
              <a:rPr lang="en-US"/>
              <a:t> when the response </a:t>
            </a:r>
            <a:r>
              <a:rPr lang="en-US" b="1"/>
              <a:t>contradicts the source</a:t>
            </a:r>
            <a:r>
              <a:rPr lang="en-US"/>
              <a:t>, </a:t>
            </a:r>
            <a:r>
              <a:rPr lang="en-US" b="1"/>
              <a:t>Intrinsic hallucinations</a:t>
            </a:r>
            <a:r>
              <a:rPr lang="en-US"/>
              <a:t> when the response </a:t>
            </a:r>
            <a:r>
              <a:rPr lang="en-US" b="1"/>
              <a:t>adds extra information</a:t>
            </a:r>
            <a:r>
              <a:rPr lang="en-US"/>
              <a:t> not found in the source.</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8A632633-FF2C-3A76-9589-EA3635A2F877}"/>
              </a:ext>
            </a:extLst>
          </p:cNvPr>
          <p:cNvSpPr>
            <a:spLocks noGrp="1"/>
          </p:cNvSpPr>
          <p:nvPr>
            <p:ph type="sldNum" sz="quarter" idx="5"/>
          </p:nvPr>
        </p:nvSpPr>
        <p:spPr/>
        <p:txBody>
          <a:bodyPr/>
          <a:lstStyle/>
          <a:p>
            <a:fld id="{A9D78685-B7EC-4E51-8B61-4D9F9F1E2A78}" type="slidenum">
              <a:rPr lang="en-SG" smtClean="0"/>
              <a:t>11</a:t>
            </a:fld>
            <a:endParaRPr lang="en-SG"/>
          </a:p>
        </p:txBody>
      </p:sp>
    </p:spTree>
    <p:extLst>
      <p:ext uri="{BB962C8B-B14F-4D97-AF65-F5344CB8AC3E}">
        <p14:creationId xmlns:p14="http://schemas.microsoft.com/office/powerpoint/2010/main" val="3720715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original document is 365 words long. We won’t go into the full details, but the main story is about </a:t>
            </a:r>
            <a:r>
              <a:rPr lang="en-US" b="1"/>
              <a:t>high school students in China</a:t>
            </a:r>
            <a:r>
              <a:rPr lang="en-US"/>
              <a:t> who were forced to eat lunch on the sidewalk. This happened after the school </a:t>
            </a:r>
            <a:r>
              <a:rPr lang="en-US" b="1"/>
              <a:t>banned packed meals</a:t>
            </a:r>
            <a:r>
              <a:rPr lang="en-US"/>
              <a:t> and tried to stop students from bringing in outside food. The reason was that the </a:t>
            </a:r>
            <a:r>
              <a:rPr lang="en-US" b="1"/>
              <a:t>canteen food was described as too “horrible” to eat.</a:t>
            </a:r>
            <a:endParaRPr lang="en-US"/>
          </a:p>
        </p:txBody>
      </p:sp>
      <p:sp>
        <p:nvSpPr>
          <p:cNvPr id="4" name="Slide Number Placeholder 3"/>
          <p:cNvSpPr>
            <a:spLocks noGrp="1"/>
          </p:cNvSpPr>
          <p:nvPr>
            <p:ph type="sldNum" sz="quarter" idx="5"/>
          </p:nvPr>
        </p:nvSpPr>
        <p:spPr/>
        <p:txBody>
          <a:bodyPr/>
          <a:lstStyle/>
          <a:p>
            <a:fld id="{A9D78685-B7EC-4E51-8B61-4D9F9F1E2A78}" type="slidenum">
              <a:rPr lang="en-SG" smtClean="0"/>
              <a:t>12</a:t>
            </a:fld>
            <a:endParaRPr lang="en-SG"/>
          </a:p>
        </p:txBody>
      </p:sp>
    </p:spTree>
    <p:extLst>
      <p:ext uri="{BB962C8B-B14F-4D97-AF65-F5344CB8AC3E}">
        <p14:creationId xmlns:p14="http://schemas.microsoft.com/office/powerpoint/2010/main" val="182620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Closer Look at a Misjudgment, In </a:t>
            </a:r>
            <a:r>
              <a:rPr lang="en-US" b="1"/>
              <a:t>Response 1</a:t>
            </a:r>
            <a:r>
              <a:rPr lang="en-US"/>
              <a:t>, which is the human-annotated ground truth, the word 'horrible' was replaced with </a:t>
            </a:r>
            <a:r>
              <a:rPr lang="en-US" b="1"/>
              <a:t>"disgusting", </a:t>
            </a:r>
            <a:r>
              <a:rPr lang="en-US"/>
              <a:t>QWEN correctly judged it as aligned with the original tone. In </a:t>
            </a:r>
            <a:r>
              <a:rPr lang="en-US" b="1"/>
              <a:t>Response 2</a:t>
            </a:r>
            <a:r>
              <a:rPr lang="en-US"/>
              <a:t>, the word was changed to </a:t>
            </a:r>
            <a:r>
              <a:rPr lang="en-US" b="1"/>
              <a:t>"inedible" </a:t>
            </a:r>
            <a:r>
              <a:rPr lang="en-US"/>
              <a:t>where the meaning is something that cannot or should not be eaten at all. Despite this, QWEN did </a:t>
            </a:r>
            <a:r>
              <a:rPr lang="en-US" b="1"/>
              <a:t>not</a:t>
            </a:r>
            <a:r>
              <a:rPr lang="en-US"/>
              <a:t> flag Response 2 as hallucinated. It justified the term "inedible" by noting that the canteen was shut down and that the word may fit into the document. This shows that QWEN </a:t>
            </a:r>
            <a:r>
              <a:rPr lang="en-US" b="1"/>
              <a:t>over-interpreted the situation</a:t>
            </a:r>
            <a:r>
              <a:rPr lang="en-US"/>
              <a:t>, treating a temporary closure as evidence of food being unsafe, As a result, it misclassified Response 2 as non-hallucinated.</a:t>
            </a:r>
            <a:endParaRPr lang="en-US">
              <a:ea typeface="Calibri"/>
              <a:cs typeface="Calibri"/>
            </a:endParaRPr>
          </a:p>
        </p:txBody>
      </p:sp>
      <p:sp>
        <p:nvSpPr>
          <p:cNvPr id="4" name="Slide Number Placeholder 3"/>
          <p:cNvSpPr>
            <a:spLocks noGrp="1"/>
          </p:cNvSpPr>
          <p:nvPr>
            <p:ph type="sldNum" sz="quarter" idx="5"/>
          </p:nvPr>
        </p:nvSpPr>
        <p:spPr/>
        <p:txBody>
          <a:bodyPr/>
          <a:lstStyle/>
          <a:p>
            <a:fld id="{A9D78685-B7EC-4E51-8B61-4D9F9F1E2A78}" type="slidenum">
              <a:rPr lang="en-SG" smtClean="0"/>
              <a:t>13</a:t>
            </a:fld>
            <a:endParaRPr lang="en-SG"/>
          </a:p>
        </p:txBody>
      </p:sp>
    </p:spTree>
    <p:extLst>
      <p:ext uri="{BB962C8B-B14F-4D97-AF65-F5344CB8AC3E}">
        <p14:creationId xmlns:p14="http://schemas.microsoft.com/office/powerpoint/2010/main" val="33150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QWEN's reasoning, it refers back to an earlier user-provided example before conclusion. While that example was correct in isolation, it ends up </a:t>
            </a:r>
            <a:r>
              <a:rPr lang="en-US" b="1"/>
              <a:t>biasing QWEN’s judgment</a:t>
            </a:r>
            <a:r>
              <a:rPr lang="en-US"/>
              <a:t> in this case. The two responses are both accurate in content for QWEN, but since the system is forced to choose one, it ends up selecting </a:t>
            </a:r>
            <a:r>
              <a:rPr lang="en-US" b="1"/>
              <a:t>Response 2 which is hallucinated </a:t>
            </a:r>
            <a:r>
              <a:rPr lang="en-US"/>
              <a:t>as the better one. This leads us to two possible mitigations: </a:t>
            </a:r>
            <a:r>
              <a:rPr lang="en-US" b="1"/>
              <a:t>Encourage the model to commit early</a:t>
            </a:r>
            <a:r>
              <a:rPr lang="en-US"/>
              <a:t>, without overanalyzing small wording differences. Secondly, Revise few-shot examples to </a:t>
            </a:r>
            <a:r>
              <a:rPr lang="en-US" b="1"/>
              <a:t>remove misleading references </a:t>
            </a:r>
            <a:r>
              <a:rPr lang="en-US"/>
              <a:t>which can unintentionally confuse the model.  Lastly, the average time QWEN takes to process a single row is 70s, it is a little over a minute but for such long summary text, it is still faster than human labelling. </a:t>
            </a:r>
          </a:p>
        </p:txBody>
      </p:sp>
      <p:sp>
        <p:nvSpPr>
          <p:cNvPr id="4" name="Slide Number Placeholder 3"/>
          <p:cNvSpPr>
            <a:spLocks noGrp="1"/>
          </p:cNvSpPr>
          <p:nvPr>
            <p:ph type="sldNum" sz="quarter" idx="5"/>
          </p:nvPr>
        </p:nvSpPr>
        <p:spPr/>
        <p:txBody>
          <a:bodyPr/>
          <a:lstStyle/>
          <a:p>
            <a:fld id="{A9D78685-B7EC-4E51-8B61-4D9F9F1E2A78}" type="slidenum">
              <a:rPr lang="en-SG" smtClean="0"/>
              <a:t>14</a:t>
            </a:fld>
            <a:endParaRPr lang="en-SG"/>
          </a:p>
        </p:txBody>
      </p:sp>
    </p:spTree>
    <p:extLst>
      <p:ext uri="{BB962C8B-B14F-4D97-AF65-F5344CB8AC3E}">
        <p14:creationId xmlns:p14="http://schemas.microsoft.com/office/powerpoint/2010/main" val="80310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D8DE7-A216-C1C6-517D-6B8DF39A68DC}"/>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873248E8-7F45-11BA-FCC8-BB45BC2F8F8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0B243897-A16A-F592-5B42-04CE3E32C483}"/>
              </a:ext>
            </a:extLst>
          </p:cNvPr>
          <p:cNvSpPr>
            <a:spLocks noGrp="1"/>
          </p:cNvSpPr>
          <p:nvPr>
            <p:ph type="body" idx="1"/>
          </p:nvPr>
        </p:nvSpPr>
        <p:spPr>
          <a:noFill/>
        </p:spPr>
        <p:txBody>
          <a:bodyPr/>
          <a:lstStyle/>
          <a:p>
            <a:r>
              <a:rPr lang="en-SG" altLang="en-US">
                <a:latin typeface="Arial"/>
                <a:cs typeface="Arial"/>
              </a:rPr>
              <a:t>For general dataset, the best strategic prompt achieved highest F1 score of 0.6</a:t>
            </a:r>
            <a:endParaRPr lang="en-SG"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B3C4E1F1-F1D6-4F05-66D0-C6787E9FB595}"/>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15</a:t>
            </a:fld>
            <a:endParaRPr lang="en-US" altLang="en-US"/>
          </a:p>
        </p:txBody>
      </p:sp>
    </p:spTree>
    <p:extLst>
      <p:ext uri="{BB962C8B-B14F-4D97-AF65-F5344CB8AC3E}">
        <p14:creationId xmlns:p14="http://schemas.microsoft.com/office/powerpoint/2010/main" val="161192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AFBB-3B5B-F646-9628-FEB7031FA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5D032-4829-DEA6-9E73-846216A1F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766FF-0FFA-AF31-E37C-25345A3F8B77}"/>
              </a:ext>
            </a:extLst>
          </p:cNvPr>
          <p:cNvSpPr>
            <a:spLocks noGrp="1"/>
          </p:cNvSpPr>
          <p:nvPr>
            <p:ph type="body" idx="1"/>
          </p:nvPr>
        </p:nvSpPr>
        <p:spPr/>
        <p:txBody>
          <a:bodyPr/>
          <a:lstStyle/>
          <a:p>
            <a:r>
              <a:rPr lang="en-US">
                <a:ea typeface="Calibri"/>
                <a:cs typeface="Calibri"/>
              </a:rPr>
              <a:t>Following shows how the prompt is structured.</a:t>
            </a:r>
            <a:endParaRPr lang="en-US"/>
          </a:p>
        </p:txBody>
      </p:sp>
      <p:sp>
        <p:nvSpPr>
          <p:cNvPr id="4" name="Slide Number Placeholder 3">
            <a:extLst>
              <a:ext uri="{FF2B5EF4-FFF2-40B4-BE49-F238E27FC236}">
                <a16:creationId xmlns:a16="http://schemas.microsoft.com/office/drawing/2014/main" id="{622329C2-D64D-7F3C-ED55-ABE7D53CC6E7}"/>
              </a:ext>
            </a:extLst>
          </p:cNvPr>
          <p:cNvSpPr>
            <a:spLocks noGrp="1"/>
          </p:cNvSpPr>
          <p:nvPr>
            <p:ph type="sldNum" sz="quarter" idx="5"/>
          </p:nvPr>
        </p:nvSpPr>
        <p:spPr/>
        <p:txBody>
          <a:bodyPr/>
          <a:lstStyle/>
          <a:p>
            <a:fld id="{A9D78685-B7EC-4E51-8B61-4D9F9F1E2A78}" type="slidenum">
              <a:rPr lang="en-SG" smtClean="0"/>
              <a:t>16</a:t>
            </a:fld>
            <a:endParaRPr lang="en-SG"/>
          </a:p>
        </p:txBody>
      </p:sp>
    </p:spTree>
    <p:extLst>
      <p:ext uri="{BB962C8B-B14F-4D97-AF65-F5344CB8AC3E}">
        <p14:creationId xmlns:p14="http://schemas.microsoft.com/office/powerpoint/2010/main" val="3529321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E3E4-B0F1-5D8A-11AC-A4A8AB23F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F1B31-4C12-5E25-59E3-2BBA6BA789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34651-3F4C-347B-D6A8-CE2BB8E651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DD605E-2AA1-A649-3829-B4A8A3EBC33A}"/>
              </a:ext>
            </a:extLst>
          </p:cNvPr>
          <p:cNvSpPr>
            <a:spLocks noGrp="1"/>
          </p:cNvSpPr>
          <p:nvPr>
            <p:ph type="sldNum" sz="quarter" idx="5"/>
          </p:nvPr>
        </p:nvSpPr>
        <p:spPr/>
        <p:txBody>
          <a:bodyPr/>
          <a:lstStyle/>
          <a:p>
            <a:fld id="{A9D78685-B7EC-4E51-8B61-4D9F9F1E2A78}" type="slidenum">
              <a:rPr lang="en-SG" smtClean="0"/>
              <a:t>17</a:t>
            </a:fld>
            <a:endParaRPr lang="en-SG"/>
          </a:p>
        </p:txBody>
      </p:sp>
    </p:spTree>
    <p:extLst>
      <p:ext uri="{BB962C8B-B14F-4D97-AF65-F5344CB8AC3E}">
        <p14:creationId xmlns:p14="http://schemas.microsoft.com/office/powerpoint/2010/main" val="3504481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44D71-A7EB-D3D3-3704-D22EAAED54CA}"/>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9268F167-DF30-7165-98A0-CA66D321A244}"/>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050EBFB2-C75F-345D-EB62-EA3BF9AF017D}"/>
              </a:ext>
            </a:extLst>
          </p:cNvPr>
          <p:cNvSpPr>
            <a:spLocks noGrp="1"/>
          </p:cNvSpPr>
          <p:nvPr>
            <p:ph type="body" idx="1"/>
          </p:nvPr>
        </p:nvSpPr>
        <p:spPr>
          <a:noFill/>
        </p:spPr>
        <p:txBody>
          <a:bodyPr/>
          <a:lstStyle/>
          <a:p>
            <a:r>
              <a:rPr lang="en-SG" altLang="en-US">
                <a:latin typeface="Arial"/>
                <a:cs typeface="Arial"/>
              </a:rPr>
              <a:t>Top 2 hallucination patterns found in general dataset is content drift and model drift.</a:t>
            </a:r>
            <a:endParaRPr lang="en-SG"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7AA8D215-E60B-2ACD-C974-250D719FE8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18</a:t>
            </a:fld>
            <a:endParaRPr lang="en-US" altLang="en-US"/>
          </a:p>
        </p:txBody>
      </p:sp>
    </p:spTree>
    <p:extLst>
      <p:ext uri="{BB962C8B-B14F-4D97-AF65-F5344CB8AC3E}">
        <p14:creationId xmlns:p14="http://schemas.microsoft.com/office/powerpoint/2010/main" val="140413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11D5D-9562-F703-607A-3A6E241BB086}"/>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D96F677C-67A3-BDA0-B683-FF919925E6FC}"/>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1BC18679-766B-A339-B4BD-BA1B37A671C1}"/>
              </a:ext>
            </a:extLst>
          </p:cNvPr>
          <p:cNvSpPr>
            <a:spLocks noGrp="1"/>
          </p:cNvSpPr>
          <p:nvPr>
            <p:ph type="body" idx="1"/>
          </p:nvPr>
        </p:nvSpPr>
        <p:spPr>
          <a:noFill/>
        </p:spPr>
        <p:txBody>
          <a:bodyPr/>
          <a:lstStyle/>
          <a:p>
            <a:r>
              <a:rPr lang="en-SG" altLang="en-US">
                <a:latin typeface="Arial"/>
                <a:cs typeface="Arial"/>
              </a:rPr>
              <a:t>Let's explore a query and the response to see if it's hallucinated?</a:t>
            </a:r>
            <a:endParaRPr lang="en-US"/>
          </a:p>
        </p:txBody>
      </p:sp>
      <p:sp>
        <p:nvSpPr>
          <p:cNvPr id="18436" name="Slide Number Placeholder 3">
            <a:extLst>
              <a:ext uri="{FF2B5EF4-FFF2-40B4-BE49-F238E27FC236}">
                <a16:creationId xmlns:a16="http://schemas.microsoft.com/office/drawing/2014/main" id="{1068757F-EDE7-0F6E-8421-28AC5CDCAA65}"/>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19</a:t>
            </a:fld>
            <a:endParaRPr lang="en-US" altLang="en-US"/>
          </a:p>
        </p:txBody>
      </p:sp>
    </p:spTree>
    <p:extLst>
      <p:ext uri="{BB962C8B-B14F-4D97-AF65-F5344CB8AC3E}">
        <p14:creationId xmlns:p14="http://schemas.microsoft.com/office/powerpoint/2010/main" val="850916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A6B2-9B1F-0FD3-37D3-8916201B9AA7}"/>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A679FD35-FCF7-1EFA-FA3B-D60FF70F7403}"/>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9A2DB987-8E37-853A-F8A5-18414991C9F0}"/>
              </a:ext>
            </a:extLst>
          </p:cNvPr>
          <p:cNvSpPr>
            <a:spLocks noGrp="1"/>
          </p:cNvSpPr>
          <p:nvPr>
            <p:ph type="body" idx="1"/>
          </p:nvPr>
        </p:nvSpPr>
        <p:spPr>
          <a:noFill/>
        </p:spPr>
        <p:txBody>
          <a:bodyPr/>
          <a:lstStyle/>
          <a:p>
            <a:r>
              <a:rPr lang="en-SG" altLang="en-US">
                <a:latin typeface="Arial"/>
                <a:cs typeface="Arial"/>
              </a:rPr>
              <a:t>Qwen actually predicted that it is non-hallucinated, with the key words and phrases highlighted in red boxes in its reasoning.</a:t>
            </a:r>
          </a:p>
          <a:p>
            <a:r>
              <a:rPr lang="en-SG" altLang="en-US">
                <a:latin typeface="Arial"/>
                <a:cs typeface="Arial"/>
              </a:rPr>
              <a:t>However, true label constitutes that this response is hallucinated. We thus categorize this as content drift.</a:t>
            </a: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C33ED427-6B67-E4F9-33FE-828AB6CBF32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20</a:t>
            </a:fld>
            <a:endParaRPr lang="en-US" altLang="en-US"/>
          </a:p>
        </p:txBody>
      </p:sp>
    </p:spTree>
    <p:extLst>
      <p:ext uri="{BB962C8B-B14F-4D97-AF65-F5344CB8AC3E}">
        <p14:creationId xmlns:p14="http://schemas.microsoft.com/office/powerpoint/2010/main" val="158555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D0191-34EE-6EB6-0354-BE1EEE171D48}"/>
            </a:ext>
          </a:extLst>
        </p:cNvPr>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6CAFA7B4-BDEC-F88B-BD50-50849EAA683A}"/>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903086DA-023A-FC83-2B15-D45871AE892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t>Baseline</a:t>
            </a:r>
            <a:endParaRPr lang="zh-CN" altLang="en-US"/>
          </a:p>
          <a:p>
            <a:r>
              <a:rPr lang="en-SG"/>
              <a:t>means do nothing prompting, Provide only the question and the candidate answer, and the model must decide directly whether the response is a hallucination.</a:t>
            </a:r>
          </a:p>
          <a:p>
            <a:r>
              <a:rPr lang="en-SG"/>
              <a:t> </a:t>
            </a:r>
            <a:endParaRPr lang="en-SG">
              <a:ea typeface="Calibri"/>
              <a:cs typeface="Calibri"/>
            </a:endParaRPr>
          </a:p>
          <a:p>
            <a:r>
              <a:rPr lang="en-SG"/>
              <a:t>Structured-Output Formatting</a:t>
            </a:r>
          </a:p>
          <a:p>
            <a:r>
              <a:rPr lang="en-SG"/>
              <a:t>Require the model to output in the specified format by force.</a:t>
            </a:r>
          </a:p>
          <a:p>
            <a:r>
              <a:rPr lang="en-SG"/>
              <a:t>after many tring and comparisons.</a:t>
            </a:r>
          </a:p>
          <a:p>
            <a:r>
              <a:rPr lang="en-SG"/>
              <a:t>(Markdown, plain-text, JSON); JSON is the best</a:t>
            </a:r>
          </a:p>
          <a:p>
            <a:r>
              <a:rPr lang="en-SG"/>
              <a:t> </a:t>
            </a:r>
            <a:endParaRPr lang="en-SG">
              <a:ea typeface="Calibri"/>
              <a:cs typeface="Calibri"/>
            </a:endParaRPr>
          </a:p>
          <a:p>
            <a:r>
              <a:rPr lang="en-SG"/>
              <a:t>Knowledge-Augmented Input</a:t>
            </a:r>
          </a:p>
          <a:p>
            <a:r>
              <a:rPr lang="en-SG"/>
              <a:t>Injection of external reference.Because the dataset contains the knowledge points related to each question.</a:t>
            </a:r>
          </a:p>
          <a:p>
            <a:r>
              <a:rPr lang="en-SG"/>
              <a:t>may would help the model understand the background and key points of the questions</a:t>
            </a:r>
          </a:p>
          <a:p>
            <a:r>
              <a:rPr lang="en-SG"/>
              <a:t> </a:t>
            </a:r>
            <a:endParaRPr lang="en-SG">
              <a:ea typeface="Calibri"/>
              <a:cs typeface="Calibri"/>
            </a:endParaRPr>
          </a:p>
          <a:p>
            <a:r>
              <a:rPr lang="en-SG"/>
              <a:t>Definition-Enhanced Prompting</a:t>
            </a:r>
          </a:p>
          <a:p>
            <a:r>
              <a:rPr lang="en-SG"/>
              <a:t>show definitions of “hallucination” and “non-hallucination” before the question.</a:t>
            </a:r>
          </a:p>
          <a:p>
            <a:r>
              <a:rPr lang="en-SG"/>
              <a:t>(prompt so the model has an explicit rubric against which to evaluate the answer.)</a:t>
            </a:r>
          </a:p>
          <a:p>
            <a:r>
              <a:rPr lang="en-SG"/>
              <a:t> </a:t>
            </a:r>
            <a:endParaRPr lang="en-SG">
              <a:ea typeface="Calibri"/>
              <a:cs typeface="Calibri"/>
            </a:endParaRPr>
          </a:p>
          <a:p>
            <a:r>
              <a:rPr lang="en-SG"/>
              <a:t>Step-by-Step Reasoning</a:t>
            </a:r>
          </a:p>
          <a:p>
            <a:r>
              <a:rPr lang="en-SG"/>
              <a:t>Instruct the model to reason through the evidence sequentially rather than leaping straight to a verdict, encouraging transparent, logical analysis.</a:t>
            </a:r>
          </a:p>
          <a:p>
            <a:r>
              <a:rPr lang="en-SG"/>
              <a:t> </a:t>
            </a:r>
            <a:endParaRPr lang="en-SG">
              <a:ea typeface="Calibri"/>
              <a:cs typeface="Calibri"/>
            </a:endParaRPr>
          </a:p>
          <a:p>
            <a:r>
              <a:rPr lang="en-SG"/>
              <a:t>Hallucination-Pattern Cues</a:t>
            </a:r>
          </a:p>
          <a:p>
            <a:r>
              <a:rPr lang="en-SG"/>
              <a:t>Highlight common hallucination patterns—fabricated citations, logical leaps, ungrounded entities—so the model can watch for these red flags and self-correct.</a:t>
            </a:r>
          </a:p>
          <a:p>
            <a:r>
              <a:rPr lang="en-SG"/>
              <a:t> </a:t>
            </a:r>
            <a:endParaRPr lang="en-SG">
              <a:ea typeface="Calibri"/>
              <a:cs typeface="Calibri"/>
            </a:endParaRPr>
          </a:p>
          <a:p>
            <a:r>
              <a:rPr lang="en-SG"/>
              <a:t>Paired-Response Comparison (Most Impactful)</a:t>
            </a:r>
          </a:p>
          <a:p>
            <a:r>
              <a:rPr lang="en-SG"/>
              <a:t>Because the dataset supplies both groundtruth answers and hallucinated ones, we can present the model with a correct–incorrect pair, prompting it to contrast them and internalize the difference.</a:t>
            </a:r>
          </a:p>
        </p:txBody>
      </p:sp>
      <p:sp>
        <p:nvSpPr>
          <p:cNvPr id="16388" name="Slide Number Placeholder 3">
            <a:extLst>
              <a:ext uri="{FF2B5EF4-FFF2-40B4-BE49-F238E27FC236}">
                <a16:creationId xmlns:a16="http://schemas.microsoft.com/office/drawing/2014/main" id="{8DFDF173-C1D8-30C4-465F-0AA0281119C6}"/>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B0955A9-1F3A-4C17-9A30-369722186F17}" type="slidenum">
              <a:rPr lang="en-GB" altLang="en-US" smtClean="0">
                <a:latin typeface="Times New Roman" panose="02020603050405020304" pitchFamily="18" charset="0"/>
              </a:rPr>
              <a:pPr>
                <a:spcBef>
                  <a:spcPct val="0"/>
                </a:spcBef>
              </a:pPr>
              <a:t>3</a:t>
            </a:fld>
            <a:endParaRPr lang="en-GB" altLang="en-US">
              <a:latin typeface="Times New Roman" panose="02020603050405020304" pitchFamily="18" charset="0"/>
            </a:endParaRPr>
          </a:p>
        </p:txBody>
      </p:sp>
    </p:spTree>
    <p:extLst>
      <p:ext uri="{BB962C8B-B14F-4D97-AF65-F5344CB8AC3E}">
        <p14:creationId xmlns:p14="http://schemas.microsoft.com/office/powerpoint/2010/main" val="1947722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FAD7-475A-FAC5-287B-D228F098DF86}"/>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F6F626D1-BBEE-3110-E99B-0DC088A57F1B}"/>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1355CDE9-251D-6DA1-460D-F686DC147A7F}"/>
              </a:ext>
            </a:extLst>
          </p:cNvPr>
          <p:cNvSpPr>
            <a:spLocks noGrp="1"/>
          </p:cNvSpPr>
          <p:nvPr>
            <p:ph type="body" idx="1"/>
          </p:nvPr>
        </p:nvSpPr>
        <p:spPr>
          <a:noFill/>
        </p:spPr>
        <p:txBody>
          <a:bodyPr/>
          <a:lstStyle/>
          <a:p>
            <a:r>
              <a:rPr lang="en-SG" altLang="en-US">
                <a:latin typeface="Arial"/>
                <a:cs typeface="Arial"/>
              </a:rPr>
              <a:t>Comparing the differences btw the extract and response, we see that the extract is more specific in the type of development, not just any development.</a:t>
            </a:r>
            <a:endParaRPr lang="en-SG"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35360E21-9683-D499-DC44-10433B4D0B75}"/>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21</a:t>
            </a:fld>
            <a:endParaRPr lang="en-US" altLang="en-US"/>
          </a:p>
        </p:txBody>
      </p:sp>
    </p:spTree>
    <p:extLst>
      <p:ext uri="{BB962C8B-B14F-4D97-AF65-F5344CB8AC3E}">
        <p14:creationId xmlns:p14="http://schemas.microsoft.com/office/powerpoint/2010/main" val="14313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562B0-32D9-A129-971C-192260385E6E}"/>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5ABC0DC4-7071-055A-F744-2985E3278FEC}"/>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0D5EFD70-686F-364D-EEF2-D0F1C53D6FCD}"/>
              </a:ext>
            </a:extLst>
          </p:cNvPr>
          <p:cNvSpPr>
            <a:spLocks noGrp="1"/>
          </p:cNvSpPr>
          <p:nvPr>
            <p:ph type="body" idx="1"/>
          </p:nvPr>
        </p:nvSpPr>
        <p:spPr>
          <a:noFill/>
        </p:spPr>
        <p:txBody>
          <a:bodyPr/>
          <a:lstStyle/>
          <a:p>
            <a:r>
              <a:rPr lang="en-SG" altLang="en-US">
                <a:latin typeface="Arial"/>
                <a:cs typeface="Arial"/>
              </a:rPr>
              <a:t>Looking at the response on the left, it is possible that Qwen inferred point 4 is related to upholding international law through phrases such as "multilateral diplomacy" although it is not explicitly specified, therefore concluding that response is not hallucinated.</a:t>
            </a:r>
            <a:endParaRPr lang="en-SG"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8ACBA560-5FF0-C03E-B977-AC9530ECC22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22</a:t>
            </a:fld>
            <a:endParaRPr lang="en-US" altLang="en-US"/>
          </a:p>
        </p:txBody>
      </p:sp>
    </p:spTree>
    <p:extLst>
      <p:ext uri="{BB962C8B-B14F-4D97-AF65-F5344CB8AC3E}">
        <p14:creationId xmlns:p14="http://schemas.microsoft.com/office/powerpoint/2010/main" val="2246737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8B8B7-D571-4CC4-D669-A30D40F8E227}"/>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FFB0CC5E-2DDB-A9B0-3A19-87C8D8F431AC}"/>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3678409E-6118-5B54-61FF-B19645971BD5}"/>
              </a:ext>
            </a:extLst>
          </p:cNvPr>
          <p:cNvSpPr>
            <a:spLocks noGrp="1"/>
          </p:cNvSpPr>
          <p:nvPr>
            <p:ph type="body" idx="1"/>
          </p:nvPr>
        </p:nvSpPr>
        <p:spPr>
          <a:noFill/>
        </p:spPr>
        <p:txBody>
          <a:bodyPr/>
          <a:lstStyle/>
          <a:p>
            <a:r>
              <a:rPr lang="en-SG" altLang="en-US">
                <a:latin typeface="Arial"/>
                <a:cs typeface="Arial"/>
              </a:rPr>
              <a:t>As a next step, we tried to add and prompt Qwen on common hallucination patterns. However, performance metrics dropped instead.</a:t>
            </a:r>
            <a:endParaRPr lang="en-SG"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59AE3FD1-F30C-0EE4-D5D5-87E763D7F3C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23</a:t>
            </a:fld>
            <a:endParaRPr lang="en-US" altLang="en-US"/>
          </a:p>
        </p:txBody>
      </p:sp>
    </p:spTree>
    <p:extLst>
      <p:ext uri="{BB962C8B-B14F-4D97-AF65-F5344CB8AC3E}">
        <p14:creationId xmlns:p14="http://schemas.microsoft.com/office/powerpoint/2010/main" val="3828137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3AF7-8BA1-1575-C6B3-01576E9556B5}"/>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84E631CD-7DA4-CC91-B9DF-0D76F7263EC4}"/>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351966BA-C349-0BCB-F6D2-23CBD180CE0A}"/>
              </a:ext>
            </a:extLst>
          </p:cNvPr>
          <p:cNvSpPr>
            <a:spLocks noGrp="1"/>
          </p:cNvSpPr>
          <p:nvPr>
            <p:ph type="body" idx="1"/>
          </p:nvPr>
        </p:nvSpPr>
        <p:spPr>
          <a:noFill/>
        </p:spPr>
        <p:txBody>
          <a:bodyPr/>
          <a:lstStyle/>
          <a:p>
            <a:r>
              <a:rPr lang="en-SG" altLang="en-US">
                <a:latin typeface="Arial"/>
                <a:cs typeface="Arial"/>
              </a:rPr>
              <a:t>We then went ahead to test with 3 other open source LLMs: </a:t>
            </a:r>
            <a:r>
              <a:rPr lang="en-SG" altLang="en-US" err="1">
                <a:latin typeface="Arial"/>
                <a:cs typeface="Arial"/>
              </a:rPr>
              <a:t>Chatgpt</a:t>
            </a:r>
            <a:r>
              <a:rPr lang="en-SG" altLang="en-US">
                <a:latin typeface="Arial"/>
                <a:cs typeface="Arial"/>
              </a:rPr>
              <a:t>, Copilot, and Claude. All the initial responses of these 3 LLMs predicted that the response is not hallucinated. Then, we went ahead to provide these 3 LLMs with the correct answers from UN website.</a:t>
            </a:r>
            <a:endParaRPr lang="en-SG"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679AEDFB-0C8D-AC17-2767-18B9C08EAB9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24</a:t>
            </a:fld>
            <a:endParaRPr lang="en-US" altLang="en-US"/>
          </a:p>
        </p:txBody>
      </p:sp>
    </p:spTree>
    <p:extLst>
      <p:ext uri="{BB962C8B-B14F-4D97-AF65-F5344CB8AC3E}">
        <p14:creationId xmlns:p14="http://schemas.microsoft.com/office/powerpoint/2010/main" val="957041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F1A2B-5F14-E6FA-E3C6-AE70B1F98565}"/>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EF968F0-81D7-592B-DC59-ED652F85D567}"/>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958C0F17-6C9F-6396-28A0-5963F6B6A087}"/>
              </a:ext>
            </a:extLst>
          </p:cNvPr>
          <p:cNvSpPr>
            <a:spLocks noGrp="1"/>
          </p:cNvSpPr>
          <p:nvPr>
            <p:ph type="body" idx="1"/>
          </p:nvPr>
        </p:nvSpPr>
        <p:spPr>
          <a:noFill/>
        </p:spPr>
        <p:txBody>
          <a:bodyPr/>
          <a:lstStyle/>
          <a:p>
            <a:r>
              <a:rPr lang="en-US" altLang="en-US">
                <a:latin typeface="Arial"/>
                <a:cs typeface="Arial"/>
              </a:rPr>
              <a:t>However, even with correct answers provided, all 3 LLMs are saying that the response is not hallucinated. So, we went ahead to provide them with common hallucination patterns. </a:t>
            </a:r>
            <a:endParaRPr lang="en-SG" altLang="en-US">
              <a:latin typeface="Arial"/>
              <a:cs typeface="Arial"/>
            </a:endParaRPr>
          </a:p>
          <a:p>
            <a:r>
              <a:rPr lang="en-US" altLang="en-US">
                <a:latin typeface="Arial"/>
                <a:cs typeface="Arial"/>
              </a:rPr>
              <a:t>As we can see, only </a:t>
            </a:r>
            <a:r>
              <a:rPr lang="en-US" altLang="en-US" err="1">
                <a:latin typeface="Arial"/>
                <a:cs typeface="Arial"/>
              </a:rPr>
              <a:t>chatgpt</a:t>
            </a:r>
            <a:r>
              <a:rPr lang="en-US" altLang="en-US">
                <a:latin typeface="Arial"/>
                <a:cs typeface="Arial"/>
              </a:rPr>
              <a:t> and copilot changed their answers that response is now considered hallucinated. Claude and Qwen however does not agree that initial provided response is hallucinated, even with hallucination patterns provided. Here we think, is it possible that our prompts were not specific enough?</a:t>
            </a:r>
            <a:endParaRPr lang="en-SG" altLang="en-US">
              <a:latin typeface="Arial"/>
              <a:cs typeface="Arial"/>
            </a:endParaRPr>
          </a:p>
        </p:txBody>
      </p:sp>
      <p:sp>
        <p:nvSpPr>
          <p:cNvPr id="18436" name="Slide Number Placeholder 3">
            <a:extLst>
              <a:ext uri="{FF2B5EF4-FFF2-40B4-BE49-F238E27FC236}">
                <a16:creationId xmlns:a16="http://schemas.microsoft.com/office/drawing/2014/main" id="{90697888-E303-6666-C2AE-859025199CA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25</a:t>
            </a:fld>
            <a:endParaRPr lang="en-US" altLang="en-US"/>
          </a:p>
        </p:txBody>
      </p:sp>
    </p:spTree>
    <p:extLst>
      <p:ext uri="{BB962C8B-B14F-4D97-AF65-F5344CB8AC3E}">
        <p14:creationId xmlns:p14="http://schemas.microsoft.com/office/powerpoint/2010/main" val="44823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D019E-D314-74C2-80CD-255426CA7DBF}"/>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F023F4A8-B469-B97F-8045-69EC764FF488}"/>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86B45BC9-A85A-BF03-37AE-764DD0D81C71}"/>
              </a:ext>
            </a:extLst>
          </p:cNvPr>
          <p:cNvSpPr>
            <a:spLocks noGrp="1"/>
          </p:cNvSpPr>
          <p:nvPr>
            <p:ph type="body" idx="1"/>
          </p:nvPr>
        </p:nvSpPr>
        <p:spPr>
          <a:noFill/>
        </p:spPr>
        <p:txBody>
          <a:bodyPr/>
          <a:lstStyle/>
          <a:p>
            <a:r>
              <a:rPr lang="en-US" altLang="en-US">
                <a:latin typeface="Arial"/>
                <a:cs typeface="Arial"/>
              </a:rPr>
              <a:t>So we proceeded to ask Claude if there's any hallucination patterns that would make it classify the response as hallucinated. Claude provided some strategies, which includes specification of non-compliance and completeness prompts. From this example, we can see that it is ultimately possible for LLM to predict correctly, however it would require more specific prompts, sometimes even explicit in a certain context/domain. However, we do note that LLMs including Qwen has a fundamental limitation, i.e. they tend to </a:t>
            </a:r>
            <a:r>
              <a:rPr lang="en-US" altLang="en-US" err="1">
                <a:latin typeface="Arial"/>
                <a:cs typeface="Arial"/>
              </a:rPr>
              <a:t>priortise</a:t>
            </a:r>
            <a:r>
              <a:rPr lang="en-US" altLang="en-US">
                <a:latin typeface="Arial"/>
                <a:cs typeface="Arial"/>
              </a:rPr>
              <a:t> trained information over provided information.</a:t>
            </a:r>
          </a:p>
        </p:txBody>
      </p:sp>
      <p:sp>
        <p:nvSpPr>
          <p:cNvPr id="18436" name="Slide Number Placeholder 3">
            <a:extLst>
              <a:ext uri="{FF2B5EF4-FFF2-40B4-BE49-F238E27FC236}">
                <a16:creationId xmlns:a16="http://schemas.microsoft.com/office/drawing/2014/main" id="{48E76721-6DC1-7127-53E7-5ABE6CCEC14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26</a:t>
            </a:fld>
            <a:endParaRPr lang="en-US" altLang="en-US"/>
          </a:p>
        </p:txBody>
      </p:sp>
    </p:spTree>
    <p:extLst>
      <p:ext uri="{BB962C8B-B14F-4D97-AF65-F5344CB8AC3E}">
        <p14:creationId xmlns:p14="http://schemas.microsoft.com/office/powerpoint/2010/main" val="1258062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2F64C-3A7E-6B7C-8B3F-CF404EE4DFDB}"/>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A7C7BE76-670F-E872-DAAD-A112875B37A7}"/>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6B94BF10-1B51-B71C-B97A-529D34631197}"/>
              </a:ext>
            </a:extLst>
          </p:cNvPr>
          <p:cNvSpPr>
            <a:spLocks noGrp="1"/>
          </p:cNvSpPr>
          <p:nvPr>
            <p:ph type="body" idx="1"/>
          </p:nvPr>
        </p:nvSpPr>
        <p:spPr>
          <a:noFill/>
        </p:spPr>
        <p:txBody>
          <a:bodyPr/>
          <a:lstStyle/>
          <a:p>
            <a:pPr>
              <a:spcBef>
                <a:spcPct val="0"/>
              </a:spcBef>
              <a:spcAft>
                <a:spcPct val="0"/>
              </a:spcAft>
            </a:pPr>
            <a:r>
              <a:rPr lang="en-SG" altLang="en-US">
                <a:latin typeface="Arial"/>
                <a:cs typeface="Arial"/>
              </a:rPr>
              <a:t>Overall, we noted that </a:t>
            </a:r>
            <a:r>
              <a:rPr lang="en-US">
                <a:latin typeface="Arial"/>
                <a:cs typeface="Arial"/>
              </a:rPr>
              <a:t>Qwen does not perform as well on General Dataset, possibly because the queries are too broad, and it would require broad domain knowledge compared to information it was trained on.</a:t>
            </a:r>
            <a:endParaRPr lang="en-US"/>
          </a:p>
          <a:p>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0B7EEAD9-AC52-8AE4-E406-D237DC098BA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27</a:t>
            </a:fld>
            <a:endParaRPr lang="en-US" altLang="en-US"/>
          </a:p>
        </p:txBody>
      </p:sp>
    </p:spTree>
    <p:extLst>
      <p:ext uri="{BB962C8B-B14F-4D97-AF65-F5344CB8AC3E}">
        <p14:creationId xmlns:p14="http://schemas.microsoft.com/office/powerpoint/2010/main" val="1897840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0FAB5-9ED2-3323-F048-B894C396428B}"/>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4AC50776-2DC8-9794-CF80-9AA13457D976}"/>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C6E8CF1B-9689-4315-C3F8-941FF31FCC4C}"/>
              </a:ext>
            </a:extLst>
          </p:cNvPr>
          <p:cNvSpPr>
            <a:spLocks noGrp="1"/>
          </p:cNvSpPr>
          <p:nvPr>
            <p:ph type="body" idx="1"/>
          </p:nvPr>
        </p:nvSpPr>
        <p:spPr>
          <a:noFill/>
        </p:spPr>
        <p:txBody>
          <a:bodyPr/>
          <a:lstStyle/>
          <a:p>
            <a:r>
              <a:rPr lang="en-SG" altLang="en-US">
                <a:latin typeface="Arial"/>
                <a:cs typeface="Arial"/>
              </a:rPr>
              <a:t>Qwen model performed very well on Q and A task, prompt engineering actually doesn't work well here, you can see there is basically no improvements for different prompt strategies, the best prompt just improves 1% on the F1 score.</a:t>
            </a: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72742ACD-A3C9-BB2D-DAA1-82DAC432C60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29</a:t>
            </a:fld>
            <a:endParaRPr lang="en-US" altLang="en-US"/>
          </a:p>
        </p:txBody>
      </p:sp>
    </p:spTree>
    <p:extLst>
      <p:ext uri="{BB962C8B-B14F-4D97-AF65-F5344CB8AC3E}">
        <p14:creationId xmlns:p14="http://schemas.microsoft.com/office/powerpoint/2010/main" val="838711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87C1F-985E-6108-BA4E-FEF80EF93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3C4F4-2697-0CBB-FFB4-F3ED36FA0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A1173-D31E-FEDB-56F7-72E2EC88A25C}"/>
              </a:ext>
            </a:extLst>
          </p:cNvPr>
          <p:cNvSpPr>
            <a:spLocks noGrp="1"/>
          </p:cNvSpPr>
          <p:nvPr>
            <p:ph type="body" idx="1"/>
          </p:nvPr>
        </p:nvSpPr>
        <p:spPr/>
        <p:txBody>
          <a:bodyPr/>
          <a:lstStyle/>
          <a:p>
            <a:r>
              <a:rPr lang="en-US">
                <a:ea typeface="Calibri"/>
                <a:cs typeface="Calibri"/>
              </a:rPr>
              <a:t>This is the best prompt, I use JSON  input and clarify hallucination patterns, also let Qwen to think step by step.</a:t>
            </a:r>
            <a:endParaRPr lang="en-US"/>
          </a:p>
        </p:txBody>
      </p:sp>
      <p:sp>
        <p:nvSpPr>
          <p:cNvPr id="4" name="Slide Number Placeholder 3">
            <a:extLst>
              <a:ext uri="{FF2B5EF4-FFF2-40B4-BE49-F238E27FC236}">
                <a16:creationId xmlns:a16="http://schemas.microsoft.com/office/drawing/2014/main" id="{77193D4D-98AA-AE8C-140F-D718BB133D72}"/>
              </a:ext>
            </a:extLst>
          </p:cNvPr>
          <p:cNvSpPr>
            <a:spLocks noGrp="1"/>
          </p:cNvSpPr>
          <p:nvPr>
            <p:ph type="sldNum" sz="quarter" idx="5"/>
          </p:nvPr>
        </p:nvSpPr>
        <p:spPr/>
        <p:txBody>
          <a:bodyPr/>
          <a:lstStyle/>
          <a:p>
            <a:fld id="{A9D78685-B7EC-4E51-8B61-4D9F9F1E2A78}" type="slidenum">
              <a:rPr lang="en-SG" smtClean="0"/>
              <a:t>30</a:t>
            </a:fld>
            <a:endParaRPr lang="en-SG"/>
          </a:p>
        </p:txBody>
      </p:sp>
    </p:spTree>
    <p:extLst>
      <p:ext uri="{BB962C8B-B14F-4D97-AF65-F5344CB8AC3E}">
        <p14:creationId xmlns:p14="http://schemas.microsoft.com/office/powerpoint/2010/main" val="3155696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F9360-78AE-E7AF-8919-CF8419A01F41}"/>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37383079-AA15-87B1-7AEA-88821DF74A7C}"/>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82F0177E-3D5D-D1A9-8DB2-F4B6E37B437C}"/>
              </a:ext>
            </a:extLst>
          </p:cNvPr>
          <p:cNvSpPr>
            <a:spLocks noGrp="1"/>
          </p:cNvSpPr>
          <p:nvPr>
            <p:ph type="body" idx="1"/>
          </p:nvPr>
        </p:nvSpPr>
        <p:spPr>
          <a:noFill/>
        </p:spPr>
        <p:txBody>
          <a:bodyPr/>
          <a:lstStyle/>
          <a:p>
            <a:r>
              <a:rPr lang="en-SG" altLang="en-US">
                <a:latin typeface="Arial"/>
                <a:cs typeface="Arial"/>
              </a:rPr>
              <a:t>I checked the error labels, there are basically three patterns. First is context fusion, Qwen will misunderstand the context in the knowledge when asking questions. Second is pronoun confusion, it appears when there is more than one pronoun in the context. Third is Object mismatch, Qwen may mixed up different object. </a:t>
            </a:r>
          </a:p>
          <a:p>
            <a:r>
              <a:rPr lang="en-SG" altLang="en-US">
                <a:latin typeface="Arial"/>
                <a:cs typeface="Arial"/>
              </a:rPr>
              <a:t>Sometimes the detector is too strict, sometimes it's too loose, possible mitigation is to let the model more reasoning steps.</a:t>
            </a: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7DF52A21-B4A1-5C41-0C89-03EB0F523F7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31</a:t>
            </a:fld>
            <a:endParaRPr lang="en-US" altLang="en-US"/>
          </a:p>
        </p:txBody>
      </p:sp>
    </p:spTree>
    <p:extLst>
      <p:ext uri="{BB962C8B-B14F-4D97-AF65-F5344CB8AC3E}">
        <p14:creationId xmlns:p14="http://schemas.microsoft.com/office/powerpoint/2010/main" val="422435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4687-82DC-2E15-916A-AE7236CA0623}"/>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B6BB962A-A576-5244-759D-9263173502AF}"/>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C2CE26A5-DED8-7E74-5440-9B419DA0F89E}"/>
              </a:ext>
            </a:extLst>
          </p:cNvPr>
          <p:cNvSpPr>
            <a:spLocks noGrp="1"/>
          </p:cNvSpPr>
          <p:nvPr>
            <p:ph type="body" idx="1"/>
          </p:nvPr>
        </p:nvSpPr>
        <p:spPr>
          <a:noFill/>
        </p:spPr>
        <p:txBody>
          <a:bodyPr/>
          <a:lstStyle/>
          <a:p>
            <a:r>
              <a:rPr lang="en-SG"/>
              <a:t>for dialogue dataset, the best prompt is a combination of all 7 strategies and F1 score improved from baseline of 0.72 to 0.88.</a:t>
            </a:r>
            <a:endParaRPr lang="en-US"/>
          </a:p>
          <a:p>
            <a:pPr>
              <a:buNone/>
            </a:pP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215312EE-1147-882A-4B62-1DBCA2DB680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4</a:t>
            </a:fld>
            <a:endParaRPr lang="en-US" altLang="en-US"/>
          </a:p>
        </p:txBody>
      </p:sp>
    </p:spTree>
    <p:extLst>
      <p:ext uri="{BB962C8B-B14F-4D97-AF65-F5344CB8AC3E}">
        <p14:creationId xmlns:p14="http://schemas.microsoft.com/office/powerpoint/2010/main" val="3873549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A0F3E-3D66-ECC6-3250-8B27CCD14D71}"/>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FCF8C538-8F76-4CF1-9293-1D77A5B08598}"/>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1FA3B106-90F6-AF08-B886-FB5478184979}"/>
              </a:ext>
            </a:extLst>
          </p:cNvPr>
          <p:cNvSpPr>
            <a:spLocks noGrp="1"/>
          </p:cNvSpPr>
          <p:nvPr>
            <p:ph type="body" idx="1"/>
          </p:nvPr>
        </p:nvSpPr>
        <p:spPr>
          <a:noFill/>
        </p:spPr>
        <p:txBody>
          <a:bodyPr/>
          <a:lstStyle/>
          <a:p>
            <a:r>
              <a:rPr lang="en-SG" altLang="en-US">
                <a:latin typeface="Arial"/>
                <a:cs typeface="Arial"/>
              </a:rPr>
              <a:t>Here is an example of context fusion: the response does not answer the name of the film creator's name, just says it's created by an African American activist, which is a hallucination, but Qwen thinks the answer is correct.</a:t>
            </a: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A8A923FD-56BD-6C00-B270-D759101FF18A}"/>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33</a:t>
            </a:fld>
            <a:endParaRPr lang="en-US" altLang="en-US"/>
          </a:p>
        </p:txBody>
      </p:sp>
    </p:spTree>
    <p:extLst>
      <p:ext uri="{BB962C8B-B14F-4D97-AF65-F5344CB8AC3E}">
        <p14:creationId xmlns:p14="http://schemas.microsoft.com/office/powerpoint/2010/main" val="256448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9D083-4F17-658F-833D-B677C15B1D63}"/>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611B6A9-FC4C-1CAF-E503-054FD0205501}"/>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4ACDF361-FF71-251C-55EE-1B9B38C00922}"/>
              </a:ext>
            </a:extLst>
          </p:cNvPr>
          <p:cNvSpPr>
            <a:spLocks noGrp="1"/>
          </p:cNvSpPr>
          <p:nvPr>
            <p:ph type="body" idx="1"/>
          </p:nvPr>
        </p:nvSpPr>
        <p:spPr>
          <a:noFill/>
        </p:spPr>
        <p:txBody>
          <a:bodyPr/>
          <a:lstStyle/>
          <a:p>
            <a:r>
              <a:rPr lang="en-SG" altLang="en-US">
                <a:latin typeface="Arial"/>
                <a:cs typeface="Arial"/>
              </a:rPr>
              <a:t>This is our overall conclusion, you can see the prompt strategies helped us to achieve better performance than </a:t>
            </a:r>
            <a:r>
              <a:rPr lang="en-SG"/>
              <a:t>literature </a:t>
            </a:r>
            <a:r>
              <a:rPr lang="en-SG" altLang="en-US">
                <a:latin typeface="Arial"/>
                <a:cs typeface="Arial"/>
              </a:rPr>
              <a:t>paper</a:t>
            </a:r>
            <a:r>
              <a:rPr lang="en-SG">
                <a:latin typeface="Arial"/>
                <a:cs typeface="Arial"/>
              </a:rPr>
              <a:t>. </a:t>
            </a:r>
            <a:endParaRPr lang="en-SG" altLang="en-US">
              <a:latin typeface="Arial"/>
              <a:cs typeface="Arial"/>
            </a:endParaRPr>
          </a:p>
          <a:p>
            <a:endParaRPr lang="en-SG">
              <a:latin typeface="Arial"/>
              <a:cs typeface="Arial"/>
            </a:endParaRPr>
          </a:p>
          <a:p>
            <a:r>
              <a:rPr lang="en-SG">
                <a:latin typeface="Arial"/>
                <a:cs typeface="Arial"/>
              </a:rPr>
              <a:t>For possible mitigation strategies, we can pre load LLM with domain knowledge for dialogue and general tasks, and give more reasoning steps for QA task and revise few-shot examples for Summarization task.</a:t>
            </a:r>
          </a:p>
          <a:p>
            <a:endParaRPr lang="en-SG" altLang="en-US">
              <a:latin typeface="Arial"/>
              <a:cs typeface="Arial"/>
            </a:endParaRPr>
          </a:p>
          <a:p>
            <a:r>
              <a:rPr lang="en-SG" altLang="en-US">
                <a:latin typeface="Arial"/>
                <a:cs typeface="Arial"/>
              </a:rPr>
              <a:t>This is our presentation. Thank you!</a:t>
            </a:r>
            <a:endParaRPr lang="en-SG">
              <a:latin typeface="Arial"/>
              <a:cs typeface="Arial"/>
            </a:endParaRPr>
          </a:p>
        </p:txBody>
      </p:sp>
      <p:sp>
        <p:nvSpPr>
          <p:cNvPr id="18436" name="Slide Number Placeholder 3">
            <a:extLst>
              <a:ext uri="{FF2B5EF4-FFF2-40B4-BE49-F238E27FC236}">
                <a16:creationId xmlns:a16="http://schemas.microsoft.com/office/drawing/2014/main" id="{25E20874-746D-DD5F-2C4E-C7C6C583FDB6}"/>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34</a:t>
            </a:fld>
            <a:endParaRPr lang="en-US" altLang="en-US"/>
          </a:p>
        </p:txBody>
      </p:sp>
    </p:spTree>
    <p:extLst>
      <p:ext uri="{BB962C8B-B14F-4D97-AF65-F5344CB8AC3E}">
        <p14:creationId xmlns:p14="http://schemas.microsoft.com/office/powerpoint/2010/main" val="432244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38EE8-A9CC-3AE9-E56F-82EF875A1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5DA4F-B487-802E-6A4C-D77A0F389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B5AA6-6B10-5E5C-7C7E-240FD2D39102}"/>
              </a:ext>
            </a:extLst>
          </p:cNvPr>
          <p:cNvSpPr>
            <a:spLocks noGrp="1"/>
          </p:cNvSpPr>
          <p:nvPr>
            <p:ph type="body" idx="1"/>
          </p:nvPr>
        </p:nvSpPr>
        <p:spPr/>
        <p:txBody>
          <a:bodyPr/>
          <a:lstStyle/>
          <a:p>
            <a:r>
              <a:rPr lang="en-US"/>
              <a:t>this is the prompt used to achieve the best F1 score. </a:t>
            </a:r>
          </a:p>
          <a:p>
            <a:pPr marL="171450" indent="-171450">
              <a:buFont typeface="Arial"/>
              <a:buChar char="•"/>
            </a:pPr>
            <a:r>
              <a:rPr lang="en-US"/>
              <a:t>The knowledge, dialogue history, paired response is parsed as input in JSON format.</a:t>
            </a:r>
          </a:p>
          <a:p>
            <a:endParaRPr lang="en-US">
              <a:ea typeface="Calibri"/>
              <a:cs typeface="Calibri"/>
            </a:endParaRPr>
          </a:p>
        </p:txBody>
      </p:sp>
      <p:sp>
        <p:nvSpPr>
          <p:cNvPr id="4" name="Slide Number Placeholder 3">
            <a:extLst>
              <a:ext uri="{FF2B5EF4-FFF2-40B4-BE49-F238E27FC236}">
                <a16:creationId xmlns:a16="http://schemas.microsoft.com/office/drawing/2014/main" id="{F600235E-9B78-F940-6C1F-E91F93B79306}"/>
              </a:ext>
            </a:extLst>
          </p:cNvPr>
          <p:cNvSpPr>
            <a:spLocks noGrp="1"/>
          </p:cNvSpPr>
          <p:nvPr>
            <p:ph type="sldNum" sz="quarter" idx="5"/>
          </p:nvPr>
        </p:nvSpPr>
        <p:spPr/>
        <p:txBody>
          <a:bodyPr/>
          <a:lstStyle/>
          <a:p>
            <a:fld id="{A9D78685-B7EC-4E51-8B61-4D9F9F1E2A78}" type="slidenum">
              <a:rPr lang="en-SG" smtClean="0"/>
              <a:t>5</a:t>
            </a:fld>
            <a:endParaRPr lang="en-SG"/>
          </a:p>
        </p:txBody>
      </p:sp>
    </p:spTree>
    <p:extLst>
      <p:ext uri="{BB962C8B-B14F-4D97-AF65-F5344CB8AC3E}">
        <p14:creationId xmlns:p14="http://schemas.microsoft.com/office/powerpoint/2010/main" val="2432484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325B6-4C79-9996-B2B2-D0DE9FCB7F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394C2-7090-13F9-B4F6-0B29D7534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A107C-CF3C-7FE1-AFAD-0C76E61487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36F015D-9160-95F5-2FCA-8DB010B69358}"/>
              </a:ext>
            </a:extLst>
          </p:cNvPr>
          <p:cNvSpPr>
            <a:spLocks noGrp="1"/>
          </p:cNvSpPr>
          <p:nvPr>
            <p:ph type="sldNum" sz="quarter" idx="5"/>
          </p:nvPr>
        </p:nvSpPr>
        <p:spPr/>
        <p:txBody>
          <a:bodyPr/>
          <a:lstStyle/>
          <a:p>
            <a:fld id="{A9D78685-B7EC-4E51-8B61-4D9F9F1E2A78}" type="slidenum">
              <a:rPr lang="en-SG" smtClean="0"/>
              <a:t>6</a:t>
            </a:fld>
            <a:endParaRPr lang="en-SG"/>
          </a:p>
        </p:txBody>
      </p:sp>
    </p:spTree>
    <p:extLst>
      <p:ext uri="{BB962C8B-B14F-4D97-AF65-F5344CB8AC3E}">
        <p14:creationId xmlns:p14="http://schemas.microsoft.com/office/powerpoint/2010/main" val="174504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33E4A-F1A2-28DA-B972-B4C905F96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580F4-558B-2765-6236-37C921B37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646FD-12BC-A28C-34F3-5CD829AB50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760EB0-11A0-F16D-FF3D-375F0AAEB776}"/>
              </a:ext>
            </a:extLst>
          </p:cNvPr>
          <p:cNvSpPr>
            <a:spLocks noGrp="1"/>
          </p:cNvSpPr>
          <p:nvPr>
            <p:ph type="sldNum" sz="quarter" idx="5"/>
          </p:nvPr>
        </p:nvSpPr>
        <p:spPr/>
        <p:txBody>
          <a:bodyPr/>
          <a:lstStyle/>
          <a:p>
            <a:fld id="{A9D78685-B7EC-4E51-8B61-4D9F9F1E2A78}" type="slidenum">
              <a:rPr lang="en-SG" smtClean="0"/>
              <a:t>7</a:t>
            </a:fld>
            <a:endParaRPr lang="en-SG"/>
          </a:p>
        </p:txBody>
      </p:sp>
    </p:spTree>
    <p:extLst>
      <p:ext uri="{BB962C8B-B14F-4D97-AF65-F5344CB8AC3E}">
        <p14:creationId xmlns:p14="http://schemas.microsoft.com/office/powerpoint/2010/main" val="341273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41584-BB30-F442-DBBC-9D5742E731E9}"/>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23F0585C-1E4E-4386-E22D-B645C4AD3DED}"/>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F855060A-ABE5-0F15-FF79-DD4C79EA7451}"/>
              </a:ext>
            </a:extLst>
          </p:cNvPr>
          <p:cNvSpPr>
            <a:spLocks noGrp="1"/>
          </p:cNvSpPr>
          <p:nvPr>
            <p:ph type="body" idx="1"/>
          </p:nvPr>
        </p:nvSpPr>
        <p:spPr>
          <a:noFill/>
        </p:spPr>
        <p:txBody>
          <a:bodyPr/>
          <a:lstStyle/>
          <a:p>
            <a:r>
              <a:rPr lang="en-SG"/>
              <a:t>Most of the errors happen when non-hallucinated response were predicted as hallucinated. Out of these 25 misclassifications, 23 of them are due to responses having out of context facts. This means info not in dialogue history, </a:t>
            </a:r>
            <a:r>
              <a:rPr lang="en-SG" err="1"/>
              <a:t>wikipedia</a:t>
            </a:r>
            <a:r>
              <a:rPr lang="en-SG"/>
              <a:t> knowledge provided to the model and the model’s own pretrained knowledge. The mitigation for this is to preload the LLM with domain knowledge for the dialogue conversations it’s expected to have. </a:t>
            </a:r>
            <a:endParaRPr lang="en-US"/>
          </a:p>
          <a:p>
            <a:pPr>
              <a:buNone/>
            </a:pP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6B529CCC-39CB-AE40-8C93-6FB5507F711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8</a:t>
            </a:fld>
            <a:endParaRPr lang="en-US" altLang="en-US"/>
          </a:p>
        </p:txBody>
      </p:sp>
    </p:spTree>
    <p:extLst>
      <p:ext uri="{BB962C8B-B14F-4D97-AF65-F5344CB8AC3E}">
        <p14:creationId xmlns:p14="http://schemas.microsoft.com/office/powerpoint/2010/main" val="25158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6DA9D-2DC5-2302-2DFF-F0ED5C96127C}"/>
            </a:ext>
          </a:extLst>
        </p:cNvPr>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46B774CA-11D0-FC90-DB7C-E85E186F8C63}"/>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B880790A-BA06-F057-7B02-7E974365668D}"/>
              </a:ext>
            </a:extLst>
          </p:cNvPr>
          <p:cNvSpPr>
            <a:spLocks noGrp="1"/>
          </p:cNvSpPr>
          <p:nvPr>
            <p:ph type="body" idx="1"/>
          </p:nvPr>
        </p:nvSpPr>
        <p:spPr>
          <a:noFill/>
        </p:spPr>
        <p:txBody>
          <a:bodyPr/>
          <a:lstStyle/>
          <a:p>
            <a:r>
              <a:rPr lang="en-SG"/>
              <a:t>Here is an example of misclassification. </a:t>
            </a:r>
            <a:endParaRPr lang="en-US"/>
          </a:p>
          <a:p>
            <a:endParaRPr lang="en-SG"/>
          </a:p>
          <a:p>
            <a:r>
              <a:rPr lang="en-SG"/>
              <a:t>therefore it’s </a:t>
            </a:r>
            <a:r>
              <a:rPr lang="en-SG" err="1"/>
              <a:t>impt</a:t>
            </a:r>
            <a:r>
              <a:rPr lang="en-SG"/>
              <a:t> to load LLM with domain knowledge to mitigate these misclassifications. </a:t>
            </a:r>
            <a:endParaRPr lang="en-US">
              <a:ea typeface="Calibri"/>
              <a:cs typeface="Calibri"/>
            </a:endParaRPr>
          </a:p>
          <a:p>
            <a:pPr>
              <a:buNone/>
            </a:pPr>
            <a:endParaRPr lang="en-SG" altLang="en-US">
              <a:latin typeface="Arial" panose="020B0604020202020204" pitchFamily="34" charset="0"/>
              <a:cs typeface="Arial"/>
            </a:endParaRPr>
          </a:p>
        </p:txBody>
      </p:sp>
      <p:sp>
        <p:nvSpPr>
          <p:cNvPr id="18436" name="Slide Number Placeholder 3">
            <a:extLst>
              <a:ext uri="{FF2B5EF4-FFF2-40B4-BE49-F238E27FC236}">
                <a16:creationId xmlns:a16="http://schemas.microsoft.com/office/drawing/2014/main" id="{75C10E9E-C476-F986-6EEF-862C53196FE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1A0CCC-384C-4F18-9FA8-8DFE25CE6CBA}" type="slidenum">
              <a:rPr lang="en-US" altLang="en-US" smtClean="0"/>
              <a:pPr/>
              <a:t>9</a:t>
            </a:fld>
            <a:endParaRPr lang="en-US" altLang="en-US"/>
          </a:p>
        </p:txBody>
      </p:sp>
    </p:spTree>
    <p:extLst>
      <p:ext uri="{BB962C8B-B14F-4D97-AF65-F5344CB8AC3E}">
        <p14:creationId xmlns:p14="http://schemas.microsoft.com/office/powerpoint/2010/main" val="226942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1110E-2B20-FB43-E137-94442871C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2888C-61CC-117B-16CA-5237BEE79C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5C91-71EA-402C-9DFF-44087779EB21}"/>
              </a:ext>
            </a:extLst>
          </p:cNvPr>
          <p:cNvSpPr>
            <a:spLocks noGrp="1"/>
          </p:cNvSpPr>
          <p:nvPr>
            <p:ph type="body" idx="1"/>
          </p:nvPr>
        </p:nvSpPr>
        <p:spPr/>
        <p:txBody>
          <a:bodyPr/>
          <a:lstStyle/>
          <a:p>
            <a:r>
              <a:rPr lang="en-US"/>
              <a:t>Thanks Pauline. We ran six experiments using summarization data, with the </a:t>
            </a:r>
            <a:r>
              <a:rPr lang="en-US" b="1"/>
              <a:t>paired response setup</a:t>
            </a:r>
            <a:r>
              <a:rPr lang="en-US"/>
              <a:t> giving the best results. QWEN correctly predicted the hallucinated response </a:t>
            </a:r>
            <a:r>
              <a:rPr lang="en-US" b="1"/>
              <a:t>91% of the time</a:t>
            </a:r>
            <a:r>
              <a:rPr lang="en-US"/>
              <a:t>, with an </a:t>
            </a:r>
            <a:r>
              <a:rPr lang="en-US" b="1"/>
              <a:t>F1 score of 0.95</a:t>
            </a:r>
            <a:r>
              <a:rPr lang="en-US"/>
              <a:t>. Most incorrect predictions came from minor wording differences, the three errors may have happened because QWEN spent too much time reasoning or got confused as you can see from this screenshot. </a:t>
            </a:r>
            <a:endParaRPr lang="en-US">
              <a:ea typeface="Calibri"/>
              <a:cs typeface="Calibri"/>
            </a:endParaRPr>
          </a:p>
        </p:txBody>
      </p:sp>
      <p:sp>
        <p:nvSpPr>
          <p:cNvPr id="4" name="Slide Number Placeholder 3">
            <a:extLst>
              <a:ext uri="{FF2B5EF4-FFF2-40B4-BE49-F238E27FC236}">
                <a16:creationId xmlns:a16="http://schemas.microsoft.com/office/drawing/2014/main" id="{F8469509-7CF6-E7FB-5124-9D0306E544A6}"/>
              </a:ext>
            </a:extLst>
          </p:cNvPr>
          <p:cNvSpPr>
            <a:spLocks noGrp="1"/>
          </p:cNvSpPr>
          <p:nvPr>
            <p:ph type="sldNum" sz="quarter" idx="5"/>
          </p:nvPr>
        </p:nvSpPr>
        <p:spPr/>
        <p:txBody>
          <a:bodyPr/>
          <a:lstStyle/>
          <a:p>
            <a:fld id="{A9D78685-B7EC-4E51-8B61-4D9F9F1E2A78}" type="slidenum">
              <a:rPr lang="en-SG" smtClean="0"/>
              <a:t>10</a:t>
            </a:fld>
            <a:endParaRPr lang="en-SG"/>
          </a:p>
        </p:txBody>
      </p:sp>
    </p:spTree>
    <p:extLst>
      <p:ext uri="{BB962C8B-B14F-4D97-AF65-F5344CB8AC3E}">
        <p14:creationId xmlns:p14="http://schemas.microsoft.com/office/powerpoint/2010/main" val="322924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smu.sg/points"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0" y="0"/>
            <a:ext cx="9144000" cy="1420813"/>
            <a:chOff x="0" y="0"/>
            <a:chExt cx="9144000" cy="1420813"/>
          </a:xfrm>
        </p:grpSpPr>
        <p:sp>
          <p:nvSpPr>
            <p:cNvPr id="18" name="Rectangle 17"/>
            <p:cNvSpPr/>
            <p:nvPr/>
          </p:nvSpPr>
          <p:spPr>
            <a:xfrm>
              <a:off x="0" y="0"/>
              <a:ext cx="9144000" cy="1420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Connector 7"/>
            <p:cNvCxnSpPr/>
            <p:nvPr/>
          </p:nvCxnSpPr>
          <p:spPr bwMode="auto">
            <a:xfrm>
              <a:off x="0" y="1420813"/>
              <a:ext cx="9144000" cy="0"/>
            </a:xfrm>
            <a:prstGeom prst="line">
              <a:avLst/>
            </a:prstGeom>
            <a:ln w="28575">
              <a:solidFill>
                <a:srgbClr val="C69200"/>
              </a:solidFill>
            </a:ln>
          </p:spPr>
          <p:style>
            <a:lnRef idx="1">
              <a:schemeClr val="accent1"/>
            </a:lnRef>
            <a:fillRef idx="0">
              <a:schemeClr val="accent1"/>
            </a:fillRef>
            <a:effectRef idx="0">
              <a:schemeClr val="accent1"/>
            </a:effectRef>
            <a:fontRef idx="minor">
              <a:schemeClr val="tx1"/>
            </a:fontRef>
          </p:style>
        </p:cxnSp>
      </p:grpSp>
      <p:sp>
        <p:nvSpPr>
          <p:cNvPr id="5122" name="Rectangle 2"/>
          <p:cNvSpPr>
            <a:spLocks noGrp="1" noChangeArrowheads="1"/>
          </p:cNvSpPr>
          <p:nvPr>
            <p:ph type="ctrTitle"/>
          </p:nvPr>
        </p:nvSpPr>
        <p:spPr>
          <a:xfrm>
            <a:off x="1092204" y="5240050"/>
            <a:ext cx="7772400" cy="584775"/>
          </a:xfrm>
        </p:spPr>
        <p:txBody>
          <a:bodyPr/>
          <a:lstStyle>
            <a:lvl1pPr algn="r">
              <a:defRPr sz="3200"/>
            </a:lvl1pPr>
          </a:lstStyle>
          <a:p>
            <a:pPr lvl="0"/>
            <a:r>
              <a:rPr lang="en-US" altLang="en-US" noProof="0"/>
              <a:t>Click to edit Master title style</a:t>
            </a:r>
          </a:p>
        </p:txBody>
      </p:sp>
      <p:sp>
        <p:nvSpPr>
          <p:cNvPr id="5123" name="Rectangle 3"/>
          <p:cNvSpPr>
            <a:spLocks noGrp="1" noChangeArrowheads="1"/>
          </p:cNvSpPr>
          <p:nvPr>
            <p:ph type="subTitle" idx="1"/>
          </p:nvPr>
        </p:nvSpPr>
        <p:spPr>
          <a:xfrm>
            <a:off x="1092204" y="5883275"/>
            <a:ext cx="7772400" cy="400110"/>
          </a:xfrm>
        </p:spPr>
        <p:txBody>
          <a:bodyPr/>
          <a:lstStyle>
            <a:lvl1pPr marL="0" indent="0" algn="r">
              <a:buFontTx/>
              <a:buNone/>
              <a:defRPr sz="2000" b="1"/>
            </a:lvl1pPr>
          </a:lstStyle>
          <a:p>
            <a:pPr lvl="0"/>
            <a:r>
              <a:rPr lang="en-US" altLang="en-US" noProof="0"/>
              <a:t>Click to edit Master subtitle style</a:t>
            </a:r>
          </a:p>
        </p:txBody>
      </p:sp>
      <p:pic>
        <p:nvPicPr>
          <p:cNvPr id="9" name="Picture 8">
            <a:extLst>
              <a:ext uri="{FF2B5EF4-FFF2-40B4-BE49-F238E27FC236}">
                <a16:creationId xmlns:a16="http://schemas.microsoft.com/office/drawing/2014/main" id="{53916248-6DF7-49D3-810F-FE48BF3E18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317" y="194690"/>
            <a:ext cx="4344683" cy="1161122"/>
          </a:xfrm>
          <a:prstGeom prst="rect">
            <a:avLst/>
          </a:prstGeom>
        </p:spPr>
      </p:pic>
    </p:spTree>
    <p:extLst>
      <p:ext uri="{BB962C8B-B14F-4D97-AF65-F5344CB8AC3E}">
        <p14:creationId xmlns:p14="http://schemas.microsoft.com/office/powerpoint/2010/main" val="307571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96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39881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9100" y="3136612"/>
            <a:ext cx="8305800" cy="584775"/>
          </a:xfrm>
        </p:spPr>
        <p:txBody>
          <a:bodyPr/>
          <a:lstStyle>
            <a:lvl1pPr algn="ctr">
              <a:defRPr sz="3200"/>
            </a:lvl1pPr>
          </a:lstStyle>
          <a:p>
            <a:r>
              <a:rPr lang="en-US"/>
              <a:t>Click to edit Master title style</a:t>
            </a:r>
            <a:endParaRPr lang="en-SG"/>
          </a:p>
        </p:txBody>
      </p:sp>
      <p:sp>
        <p:nvSpPr>
          <p:cNvPr id="3" name="Rectangle 2"/>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pic>
        <p:nvPicPr>
          <p:cNvPr id="4"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p:cNvSpPr>
            <a:spLocks noChangeArrowheads="1"/>
          </p:cNvSpPr>
          <p:nvPr userDrawn="1"/>
        </p:nvSpPr>
        <p:spPr bwMode="auto">
          <a:xfrm>
            <a:off x="307975" y="836613"/>
            <a:ext cx="8620125" cy="77787"/>
          </a:xfrm>
          <a:prstGeom prst="rect">
            <a:avLst/>
          </a:prstGeom>
          <a:gradFill rotWithShape="0">
            <a:gsLst>
              <a:gs pos="0">
                <a:srgbClr val="464AFC">
                  <a:alpha val="80000"/>
                </a:srgbClr>
              </a:gs>
              <a:gs pos="100000">
                <a:srgbClr val="464AFC">
                  <a:gamma/>
                  <a:shade val="46275"/>
                  <a:invGamma/>
                  <a:alpha val="20000"/>
                </a:srgbClr>
              </a:gs>
            </a:gsLst>
            <a:lin ang="0" scaled="1"/>
          </a:gradFill>
          <a:ln w="9525" algn="ctr">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3400898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6858000" cy="584775"/>
          </a:xfrm>
        </p:spPr>
        <p:txBody>
          <a:bodyPr/>
          <a:lstStyle>
            <a:lvl1pPr algn="l">
              <a:defRPr sz="3200"/>
            </a:lvl1pPr>
          </a:lstStyle>
          <a:p>
            <a:r>
              <a:rPr lang="en-US"/>
              <a:t>Click to edit Master title style</a:t>
            </a:r>
            <a:endParaRPr lang="en-SG"/>
          </a:p>
        </p:txBody>
      </p:sp>
    </p:spTree>
    <p:extLst>
      <p:ext uri="{BB962C8B-B14F-4D97-AF65-F5344CB8AC3E}">
        <p14:creationId xmlns:p14="http://schemas.microsoft.com/office/powerpoint/2010/main" val="27452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136613"/>
            <a:ext cx="7772400" cy="584775"/>
          </a:xfrm>
        </p:spPr>
        <p:txBody>
          <a:bodyPr anchor="t"/>
          <a:lstStyle>
            <a:lvl1pPr algn="l">
              <a:defRPr sz="3200" b="1" cap="all"/>
            </a:lvl1pPr>
          </a:lstStyle>
          <a:p>
            <a:r>
              <a:rPr lang="en-US"/>
              <a:t>Click to edit Master title style</a:t>
            </a:r>
            <a:endParaRPr lang="en-SG"/>
          </a:p>
        </p:txBody>
      </p:sp>
      <p:sp>
        <p:nvSpPr>
          <p:cNvPr id="3" name="Text Placeholder 2"/>
          <p:cNvSpPr>
            <a:spLocks noGrp="1"/>
          </p:cNvSpPr>
          <p:nvPr>
            <p:ph type="body" idx="1"/>
          </p:nvPr>
        </p:nvSpPr>
        <p:spPr>
          <a:xfrm>
            <a:off x="722313" y="3721388"/>
            <a:ext cx="7772400" cy="400110"/>
          </a:xfrm>
        </p:spPr>
        <p:txBody>
          <a:bodyPr anchor="t"/>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7" name="Rectangle 6"/>
          <p:cNvSpPr/>
          <p:nvPr/>
        </p:nvSpPr>
        <p:spPr>
          <a:xfrm>
            <a:off x="76200" y="914400"/>
            <a:ext cx="8991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8967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57201"/>
            <a:ext cx="6553200" cy="584775"/>
          </a:xfrm>
        </p:spPr>
        <p:txBody>
          <a:bodyPr/>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457200" y="1026602"/>
            <a:ext cx="8229600" cy="1754326"/>
          </a:xfrm>
        </p:spPr>
        <p:txBody>
          <a:bodyPr/>
          <a:lstStyle>
            <a:lvl1pPr>
              <a:defRPr sz="2400">
                <a:latin typeface="Century Gothic" panose="020B0502020202020204" pitchFamily="34" charset="0"/>
              </a:defRPr>
            </a:lvl1pPr>
            <a:lvl2pPr>
              <a:defRPr sz="2000">
                <a:latin typeface="Century Gothic" panose="020B0502020202020204" pitchFamily="34" charset="0"/>
              </a:defRPr>
            </a:lvl2pPr>
            <a:lvl3pPr>
              <a:defRPr sz="1800">
                <a:latin typeface="Century Gothic" panose="020B0502020202020204" pitchFamily="34" charset="0"/>
              </a:defRPr>
            </a:lvl3pPr>
            <a:lvl4pPr>
              <a:defRPr sz="1600">
                <a:latin typeface="Century Gothic" panose="020B0502020202020204" pitchFamily="34" charset="0"/>
              </a:defRPr>
            </a:lvl4pPr>
            <a:lvl5pPr>
              <a:defRPr sz="1600">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7"/>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pic>
        <p:nvPicPr>
          <p:cNvPr id="5"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userDrawn="1"/>
        </p:nvSpPr>
        <p:spPr bwMode="auto">
          <a:xfrm>
            <a:off x="307975" y="836613"/>
            <a:ext cx="8620125" cy="77787"/>
          </a:xfrm>
          <a:prstGeom prst="rect">
            <a:avLst/>
          </a:prstGeom>
          <a:gradFill rotWithShape="0">
            <a:gsLst>
              <a:gs pos="0">
                <a:srgbClr val="464AFC">
                  <a:alpha val="80000"/>
                </a:srgbClr>
              </a:gs>
              <a:gs pos="100000">
                <a:srgbClr val="464AFC">
                  <a:gamma/>
                  <a:shade val="46275"/>
                  <a:invGamma/>
                  <a:alpha val="20000"/>
                </a:srgbClr>
              </a:gs>
            </a:gsLst>
            <a:lin ang="0" scaled="1"/>
          </a:gradFill>
          <a:ln w="9525" algn="ctr">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2712149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295400"/>
            <a:ext cx="4038600" cy="2431435"/>
          </a:xfrm>
        </p:spPr>
        <p:txBody>
          <a:bodyPr/>
          <a:lstStyle>
            <a:lvl1pPr>
              <a:defRPr sz="2800">
                <a:latin typeface="Century Gothic" panose="020B0502020202020204" pitchFamily="34" charset="0"/>
              </a:defRPr>
            </a:lvl1pPr>
            <a:lvl2pPr>
              <a:defRPr sz="2400">
                <a:latin typeface="Century Gothic" panose="020B0502020202020204" pitchFamily="34" charset="0"/>
              </a:defRPr>
            </a:lvl2pPr>
            <a:lvl3pPr>
              <a:defRPr sz="2000">
                <a:latin typeface="Century Gothic" panose="020B0502020202020204" pitchFamily="34" charset="0"/>
              </a:defRPr>
            </a:lvl3pPr>
            <a:lvl4pPr>
              <a:defRPr sz="1800">
                <a:latin typeface="Century Gothic" panose="020B0502020202020204" pitchFamily="34" charset="0"/>
              </a:defRPr>
            </a:lvl4pPr>
            <a:lvl5pPr>
              <a:defRPr sz="1800">
                <a:latin typeface="Century Gothic" panose="020B0502020202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295400"/>
            <a:ext cx="4038600" cy="2431435"/>
          </a:xfrm>
        </p:spPr>
        <p:txBody>
          <a:bodyPr/>
          <a:lstStyle>
            <a:lvl1pPr>
              <a:defRPr sz="2800">
                <a:latin typeface="Century Gothic" panose="020B0502020202020204" pitchFamily="34" charset="0"/>
              </a:defRPr>
            </a:lvl1pPr>
            <a:lvl2pPr>
              <a:defRPr sz="2400">
                <a:latin typeface="Century Gothic" panose="020B0502020202020204" pitchFamily="34" charset="0"/>
              </a:defRPr>
            </a:lvl2pPr>
            <a:lvl3pPr>
              <a:defRPr sz="2000">
                <a:latin typeface="Century Gothic" panose="020B0502020202020204" pitchFamily="34" charset="0"/>
              </a:defRPr>
            </a:lvl3pPr>
            <a:lvl4pPr>
              <a:defRPr sz="1800">
                <a:latin typeface="Century Gothic" panose="020B0502020202020204" pitchFamily="34" charset="0"/>
              </a:defRPr>
            </a:lvl4pPr>
            <a:lvl5pPr>
              <a:defRPr sz="1800">
                <a:latin typeface="Century Gothic" panose="020B0502020202020204"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noChangeArrowheads="1"/>
          </p:cNvSpPr>
          <p:nvPr>
            <p:ph type="dt" sz="half" idx="10"/>
          </p:nvPr>
        </p:nvSpPr>
        <p:spPr>
          <a:xfrm>
            <a:off x="457200" y="6553200"/>
            <a:ext cx="1143000" cy="304800"/>
          </a:xfrm>
          <a:prstGeom prst="rect">
            <a:avLst/>
          </a:prstGeom>
          <a:ln/>
        </p:spPr>
        <p:txBody>
          <a:bodyPr/>
          <a:lstStyle>
            <a:lvl1pPr>
              <a:defRPr/>
            </a:lvl1pPr>
          </a:lstStyle>
          <a:p>
            <a:r>
              <a:rPr lang="en-US"/>
              <a:t>MITB B.7 Text Analytics &amp; Applications</a:t>
            </a:r>
            <a:endParaRPr lang="en-SG"/>
          </a:p>
        </p:txBody>
      </p:sp>
      <p:sp>
        <p:nvSpPr>
          <p:cNvPr id="6" name="Footer Placeholder 5"/>
          <p:cNvSpPr>
            <a:spLocks noGrp="1" noChangeArrowheads="1"/>
          </p:cNvSpPr>
          <p:nvPr>
            <p:ph type="ftr" sz="quarter" idx="11"/>
          </p:nvPr>
        </p:nvSpPr>
        <p:spPr>
          <a:xfrm>
            <a:off x="1676400" y="6553200"/>
            <a:ext cx="5257800" cy="304800"/>
          </a:xfrm>
          <a:prstGeom prst="rect">
            <a:avLst/>
          </a:prstGeom>
          <a:ln/>
        </p:spPr>
        <p:txBody>
          <a:bodyPr/>
          <a:lstStyle>
            <a:lvl1pPr>
              <a:defRPr/>
            </a:lvl1pPr>
          </a:lstStyle>
          <a:p>
            <a:endParaRPr lang="en-SG"/>
          </a:p>
        </p:txBody>
      </p:sp>
      <p:sp>
        <p:nvSpPr>
          <p:cNvPr id="7" name="Slide Number Placeholder 6"/>
          <p:cNvSpPr>
            <a:spLocks noGrp="1" noChangeArrowheads="1"/>
          </p:cNvSpPr>
          <p:nvPr>
            <p:ph type="sldNum" sz="quarter" idx="12"/>
          </p:nvPr>
        </p:nvSpPr>
        <p:spPr>
          <a:xfrm>
            <a:off x="7848600" y="6629400"/>
            <a:ext cx="1295400" cy="228600"/>
          </a:xfrm>
          <a:prstGeom prst="rect">
            <a:avLst/>
          </a:prstGeom>
          <a:ln/>
        </p:spPr>
        <p:txBody>
          <a:bodyPr/>
          <a:lstStyle>
            <a:lvl1pPr>
              <a:defRPr/>
            </a:lvl1pPr>
          </a:lstStyle>
          <a:p>
            <a:fld id="{69FD5B0C-E13F-4E8A-89B3-C7947FC10B15}" type="slidenum">
              <a:rPr lang="en-SG" smtClean="0"/>
              <a:t>‹#›</a:t>
            </a:fld>
            <a:endParaRPr lang="en-SG"/>
          </a:p>
        </p:txBody>
      </p:sp>
      <p:sp>
        <p:nvSpPr>
          <p:cNvPr id="8" name="Rectangle 7"/>
          <p:cNvSpPr>
            <a:spLocks noChangeArrowheads="1"/>
          </p:cNvSpPr>
          <p:nvPr userDrawn="1"/>
        </p:nvSpPr>
        <p:spPr bwMode="auto">
          <a:xfrm>
            <a:off x="0" y="6657975"/>
            <a:ext cx="9144000" cy="228600"/>
          </a:xfrm>
          <a:prstGeom prst="rect">
            <a:avLst/>
          </a:prstGeom>
          <a:solidFill>
            <a:srgbClr val="C692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115DA3"/>
              </a:solidFill>
            </a:endParaRPr>
          </a:p>
        </p:txBody>
      </p:sp>
      <p:pic>
        <p:nvPicPr>
          <p:cNvPr id="9" name="Picture 24" descr="FOS_H"/>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43800" y="5975350"/>
            <a:ext cx="12954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1"/>
          <p:cNvSpPr>
            <a:spLocks noChangeArrowheads="1"/>
          </p:cNvSpPr>
          <p:nvPr userDrawn="1"/>
        </p:nvSpPr>
        <p:spPr bwMode="auto">
          <a:xfrm>
            <a:off x="307975" y="836613"/>
            <a:ext cx="8620125" cy="77787"/>
          </a:xfrm>
          <a:prstGeom prst="rect">
            <a:avLst/>
          </a:prstGeom>
          <a:gradFill rotWithShape="0">
            <a:gsLst>
              <a:gs pos="0">
                <a:srgbClr val="464AFC">
                  <a:alpha val="80000"/>
                </a:srgbClr>
              </a:gs>
              <a:gs pos="100000">
                <a:srgbClr val="464AFC">
                  <a:gamma/>
                  <a:shade val="46275"/>
                  <a:invGamma/>
                  <a:alpha val="20000"/>
                </a:srgbClr>
              </a:gs>
            </a:gsLst>
            <a:lin ang="0" scaled="1"/>
          </a:gradFill>
          <a:ln w="9525" algn="ctr">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199149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7238"/>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
          <p:cNvSpPr>
            <a:spLocks noGrp="1" noChangeArrowheads="1"/>
          </p:cNvSpPr>
          <p:nvPr>
            <p:ph type="dt" sz="half" idx="10"/>
          </p:nvPr>
        </p:nvSpPr>
        <p:spPr>
          <a:xfrm>
            <a:off x="457200" y="6553200"/>
            <a:ext cx="1143000" cy="304800"/>
          </a:xfrm>
          <a:prstGeom prst="rect">
            <a:avLst/>
          </a:prstGeom>
          <a:ln/>
        </p:spPr>
        <p:txBody>
          <a:bodyPr/>
          <a:lstStyle>
            <a:lvl1pPr>
              <a:defRPr/>
            </a:lvl1pPr>
          </a:lstStyle>
          <a:p>
            <a:r>
              <a:rPr lang="en-US"/>
              <a:t>MITB B.7 Text Analytics &amp; Applications</a:t>
            </a:r>
            <a:endParaRPr lang="en-SG"/>
          </a:p>
        </p:txBody>
      </p:sp>
      <p:sp>
        <p:nvSpPr>
          <p:cNvPr id="8" name="Rectangle 5"/>
          <p:cNvSpPr>
            <a:spLocks noGrp="1" noChangeArrowheads="1"/>
          </p:cNvSpPr>
          <p:nvPr>
            <p:ph type="ftr" sz="quarter" idx="11"/>
          </p:nvPr>
        </p:nvSpPr>
        <p:spPr>
          <a:xfrm>
            <a:off x="1676400" y="6553200"/>
            <a:ext cx="5257800" cy="304800"/>
          </a:xfrm>
          <a:prstGeom prst="rect">
            <a:avLst/>
          </a:prstGeom>
          <a:ln/>
        </p:spPr>
        <p:txBody>
          <a:bodyPr/>
          <a:lstStyle>
            <a:lvl1pPr>
              <a:defRPr/>
            </a:lvl1pPr>
          </a:lstStyle>
          <a:p>
            <a:endParaRPr lang="en-SG"/>
          </a:p>
        </p:txBody>
      </p:sp>
      <p:sp>
        <p:nvSpPr>
          <p:cNvPr id="9" name="Rectangle 6"/>
          <p:cNvSpPr>
            <a:spLocks noGrp="1" noChangeArrowheads="1"/>
          </p:cNvSpPr>
          <p:nvPr>
            <p:ph type="sldNum" sz="quarter" idx="12"/>
          </p:nvPr>
        </p:nvSpPr>
        <p:spPr>
          <a:xfrm>
            <a:off x="7848600" y="6629400"/>
            <a:ext cx="1295400" cy="228600"/>
          </a:xfrm>
          <a:prstGeom prst="rect">
            <a:avLst/>
          </a:prstGeom>
          <a:ln/>
        </p:spPr>
        <p:txBody>
          <a:bodyPr/>
          <a:lstStyle>
            <a:lvl1pPr>
              <a:defRPr/>
            </a:lvl1pPr>
          </a:lstStyle>
          <a:p>
            <a:fld id="{69FD5B0C-E13F-4E8A-89B3-C7947FC10B15}" type="slidenum">
              <a:rPr lang="en-SG" smtClean="0"/>
              <a:pPr/>
              <a:t>‹#›</a:t>
            </a:fld>
            <a:endParaRPr lang="en-SG"/>
          </a:p>
        </p:txBody>
      </p:sp>
    </p:spTree>
    <p:extLst>
      <p:ext uri="{BB962C8B-B14F-4D97-AF65-F5344CB8AC3E}">
        <p14:creationId xmlns:p14="http://schemas.microsoft.com/office/powerpoint/2010/main" val="2528824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xfrm>
            <a:off x="8534400" y="6400800"/>
            <a:ext cx="609600" cy="457200"/>
          </a:xfrm>
          <a:prstGeom prst="rect">
            <a:avLst/>
          </a:prstGeom>
          <a:ln/>
        </p:spPr>
        <p:txBody>
          <a:bodyPr/>
          <a:lstStyle>
            <a:lvl1pPr>
              <a:defRPr/>
            </a:lvl1pPr>
          </a:lstStyle>
          <a:p>
            <a:fld id="{69FD5B0C-E13F-4E8A-89B3-C7947FC10B15}" type="slidenum">
              <a:rPr lang="en-SG" smtClean="0"/>
              <a:pPr/>
              <a:t>‹#›</a:t>
            </a:fld>
            <a:endParaRPr lang="en-SG"/>
          </a:p>
        </p:txBody>
      </p:sp>
      <p:grpSp>
        <p:nvGrpSpPr>
          <p:cNvPr id="3" name="Grupo 34">
            <a:extLst>
              <a:ext uri="{FF2B5EF4-FFF2-40B4-BE49-F238E27FC236}">
                <a16:creationId xmlns:a16="http://schemas.microsoft.com/office/drawing/2014/main" id="{5214DC75-A91D-BE46-89E9-E7BC1295C3DB}"/>
              </a:ext>
            </a:extLst>
          </p:cNvPr>
          <p:cNvGrpSpPr/>
          <p:nvPr/>
        </p:nvGrpSpPr>
        <p:grpSpPr>
          <a:xfrm>
            <a:off x="1182276" y="1400946"/>
            <a:ext cx="1194037" cy="794099"/>
            <a:chOff x="215380" y="2584312"/>
            <a:chExt cx="1194037" cy="794099"/>
          </a:xfrm>
        </p:grpSpPr>
        <p:pic>
          <p:nvPicPr>
            <p:cNvPr id="5" name="Imagen 25">
              <a:extLst>
                <a:ext uri="{FF2B5EF4-FFF2-40B4-BE49-F238E27FC236}">
                  <a16:creationId xmlns:a16="http://schemas.microsoft.com/office/drawing/2014/main" id="{854EE273-AF0E-C74F-AE73-7A8A7F28B81A}"/>
                </a:ext>
              </a:extLst>
            </p:cNvPr>
            <p:cNvPicPr>
              <a:picLocks noChangeAspect="1"/>
            </p:cNvPicPr>
            <p:nvPr/>
          </p:nvPicPr>
          <p:blipFill>
            <a:blip r:embed="rId2">
              <a:duotone>
                <a:schemeClr val="bg2">
                  <a:shade val="45000"/>
                  <a:satMod val="135000"/>
                </a:schemeClr>
                <a:prstClr val="white"/>
              </a:duotone>
            </a:blip>
            <a:stretch>
              <a:fillRect/>
            </a:stretch>
          </p:blipFill>
          <p:spPr>
            <a:xfrm>
              <a:off x="215380" y="2862749"/>
              <a:ext cx="1194037" cy="271372"/>
            </a:xfrm>
            <a:prstGeom prst="rect">
              <a:avLst/>
            </a:prstGeom>
          </p:spPr>
        </p:pic>
        <p:grpSp>
          <p:nvGrpSpPr>
            <p:cNvPr id="6" name="Group 39">
              <a:extLst>
                <a:ext uri="{FF2B5EF4-FFF2-40B4-BE49-F238E27FC236}">
                  <a16:creationId xmlns:a16="http://schemas.microsoft.com/office/drawing/2014/main" id="{4CCC3E85-D60D-A84D-BC94-D1ED09CFF38C}"/>
                </a:ext>
              </a:extLst>
            </p:cNvPr>
            <p:cNvGrpSpPr/>
            <p:nvPr/>
          </p:nvGrpSpPr>
          <p:grpSpPr>
            <a:xfrm>
              <a:off x="357145" y="2584312"/>
              <a:ext cx="910507" cy="794099"/>
              <a:chOff x="4096684" y="2056132"/>
              <a:chExt cx="910507" cy="782066"/>
            </a:xfrm>
          </p:grpSpPr>
          <p:pic>
            <p:nvPicPr>
              <p:cNvPr id="7" name="Picture 15">
                <a:extLst>
                  <a:ext uri="{FF2B5EF4-FFF2-40B4-BE49-F238E27FC236}">
                    <a16:creationId xmlns:a16="http://schemas.microsoft.com/office/drawing/2014/main" id="{BB796971-7BE6-DA4F-92CF-2DB327031E5B}"/>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99575" y="2056132"/>
                <a:ext cx="403061" cy="438111"/>
              </a:xfrm>
              <a:prstGeom prst="rect">
                <a:avLst/>
              </a:prstGeom>
            </p:spPr>
          </p:pic>
          <p:sp>
            <p:nvSpPr>
              <p:cNvPr id="8" name="TextBox 16">
                <a:extLst>
                  <a:ext uri="{FF2B5EF4-FFF2-40B4-BE49-F238E27FC236}">
                    <a16:creationId xmlns:a16="http://schemas.microsoft.com/office/drawing/2014/main" id="{23B00B57-BD33-BE4F-9A21-1A42CD81C293}"/>
                  </a:ext>
                </a:extLst>
              </p:cNvPr>
              <p:cNvSpPr txBox="1"/>
              <p:nvPr/>
            </p:nvSpPr>
            <p:spPr>
              <a:xfrm>
                <a:off x="4096684" y="2595708"/>
                <a:ext cx="910507" cy="242490"/>
              </a:xfrm>
              <a:prstGeom prst="rect">
                <a:avLst/>
              </a:prstGeom>
              <a:noFill/>
            </p:spPr>
            <p:txBody>
              <a:bodyPr wrap="none" lIns="0" tIns="0" rIns="0" bIns="0" rtlCol="0" anchor="ctr">
                <a:spAutoFit/>
              </a:bodyPr>
              <a:lstStyle/>
              <a:p>
                <a:pPr algn="ctr"/>
                <a:r>
                  <a:rPr lang="en-US" sz="800" cap="all">
                    <a:latin typeface="Century Gothic" pitchFamily="34" charset="0"/>
                  </a:rPr>
                  <a:t>People &amp; Systems</a:t>
                </a:r>
              </a:p>
              <a:p>
                <a:pPr algn="ctr"/>
                <a:r>
                  <a:rPr lang="en-US" sz="800" b="1" cap="all">
                    <a:solidFill>
                      <a:srgbClr val="FF0000"/>
                    </a:solidFill>
                    <a:latin typeface="Century Gothic" pitchFamily="34" charset="0"/>
                  </a:rPr>
                  <a:t>RESOURCES</a:t>
                </a:r>
              </a:p>
            </p:txBody>
          </p:sp>
        </p:grpSp>
      </p:grpSp>
      <p:grpSp>
        <p:nvGrpSpPr>
          <p:cNvPr id="9" name="Group 8">
            <a:extLst>
              <a:ext uri="{FF2B5EF4-FFF2-40B4-BE49-F238E27FC236}">
                <a16:creationId xmlns:a16="http://schemas.microsoft.com/office/drawing/2014/main" id="{1DF2D6AA-D858-9B4C-92EC-557DFC933A5A}"/>
              </a:ext>
            </a:extLst>
          </p:cNvPr>
          <p:cNvGrpSpPr/>
          <p:nvPr/>
        </p:nvGrpSpPr>
        <p:grpSpPr>
          <a:xfrm>
            <a:off x="1182276" y="3962400"/>
            <a:ext cx="1198645" cy="493244"/>
            <a:chOff x="3921844" y="2514600"/>
            <a:chExt cx="1198645" cy="493244"/>
          </a:xfrm>
        </p:grpSpPr>
        <p:grpSp>
          <p:nvGrpSpPr>
            <p:cNvPr id="10" name="Grupo 62">
              <a:extLst>
                <a:ext uri="{FF2B5EF4-FFF2-40B4-BE49-F238E27FC236}">
                  <a16:creationId xmlns:a16="http://schemas.microsoft.com/office/drawing/2014/main" id="{87188612-8289-634A-A8B9-E6059DB7164F}"/>
                </a:ext>
              </a:extLst>
            </p:cNvPr>
            <p:cNvGrpSpPr>
              <a:grpSpLocks noChangeAspect="1"/>
            </p:cNvGrpSpPr>
            <p:nvPr/>
          </p:nvGrpSpPr>
          <p:grpSpPr>
            <a:xfrm flipV="1">
              <a:off x="4082376" y="2514600"/>
              <a:ext cx="877586" cy="137919"/>
              <a:chOff x="3453989" y="1753433"/>
              <a:chExt cx="1841711" cy="289439"/>
            </a:xfrm>
          </p:grpSpPr>
          <p:sp>
            <p:nvSpPr>
              <p:cNvPr id="12" name="Conector 55">
                <a:extLst>
                  <a:ext uri="{FF2B5EF4-FFF2-40B4-BE49-F238E27FC236}">
                    <a16:creationId xmlns:a16="http://schemas.microsoft.com/office/drawing/2014/main" id="{6FBE00EE-D4B9-CD4D-9D00-70E428A31CB6}"/>
                  </a:ext>
                </a:extLst>
              </p:cNvPr>
              <p:cNvSpPr/>
              <p:nvPr/>
            </p:nvSpPr>
            <p:spPr>
              <a:xfrm>
                <a:off x="3453989" y="1808152"/>
                <a:ext cx="180000" cy="180000"/>
              </a:xfrm>
              <a:prstGeom prst="flowChartConnector">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Proceso alternativo 56">
                <a:extLst>
                  <a:ext uri="{FF2B5EF4-FFF2-40B4-BE49-F238E27FC236}">
                    <a16:creationId xmlns:a16="http://schemas.microsoft.com/office/drawing/2014/main" id="{373EFD56-7793-EF40-80C7-395DA8F2D963}"/>
                  </a:ext>
                </a:extLst>
              </p:cNvPr>
              <p:cNvSpPr>
                <a:spLocks noChangeAspect="1"/>
              </p:cNvSpPr>
              <p:nvPr/>
            </p:nvSpPr>
            <p:spPr>
              <a:xfrm>
                <a:off x="3845895" y="1753433"/>
                <a:ext cx="432000" cy="289439"/>
              </a:xfrm>
              <a:prstGeom prst="flowChartAlternateProcess">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57">
                <a:extLst>
                  <a:ext uri="{FF2B5EF4-FFF2-40B4-BE49-F238E27FC236}">
                    <a16:creationId xmlns:a16="http://schemas.microsoft.com/office/drawing/2014/main" id="{8E1BA7E6-9B7D-8244-A8CC-00A6CC99CD5D}"/>
                  </a:ext>
                </a:extLst>
              </p:cNvPr>
              <p:cNvCxnSpPr>
                <a:stCxn id="12" idx="6"/>
                <a:endCxn id="13" idx="1"/>
              </p:cNvCxnSpPr>
              <p:nvPr/>
            </p:nvCxnSpPr>
            <p:spPr>
              <a:xfrm>
                <a:off x="3633989" y="1898152"/>
                <a:ext cx="211906" cy="1"/>
              </a:xfrm>
              <a:prstGeom prst="line">
                <a:avLst/>
              </a:prstGeom>
              <a:ln w="6350">
                <a:solidFill>
                  <a:srgbClr val="00B050"/>
                </a:solidFill>
              </a:ln>
            </p:spPr>
            <p:style>
              <a:lnRef idx="2">
                <a:schemeClr val="accent1"/>
              </a:lnRef>
              <a:fillRef idx="0">
                <a:schemeClr val="accent1"/>
              </a:fillRef>
              <a:effectRef idx="1">
                <a:schemeClr val="accent1"/>
              </a:effectRef>
              <a:fontRef idx="minor">
                <a:schemeClr val="tx1"/>
              </a:fontRef>
            </p:style>
          </p:cxnSp>
          <p:sp>
            <p:nvSpPr>
              <p:cNvPr id="15" name="Proceso alternativo 58">
                <a:extLst>
                  <a:ext uri="{FF2B5EF4-FFF2-40B4-BE49-F238E27FC236}">
                    <a16:creationId xmlns:a16="http://schemas.microsoft.com/office/drawing/2014/main" id="{1FEFA7CE-2FE7-2C4C-B4BA-2F2429B3CC30}"/>
                  </a:ext>
                </a:extLst>
              </p:cNvPr>
              <p:cNvSpPr>
                <a:spLocks noChangeAspect="1"/>
              </p:cNvSpPr>
              <p:nvPr/>
            </p:nvSpPr>
            <p:spPr>
              <a:xfrm>
                <a:off x="4489801" y="1753433"/>
                <a:ext cx="432000" cy="289439"/>
              </a:xfrm>
              <a:prstGeom prst="flowChartAlternateProcess">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Conector recto 59">
                <a:extLst>
                  <a:ext uri="{FF2B5EF4-FFF2-40B4-BE49-F238E27FC236}">
                    <a16:creationId xmlns:a16="http://schemas.microsoft.com/office/drawing/2014/main" id="{E7A9EDBA-70D3-7748-8B8E-32A3061EB69E}"/>
                  </a:ext>
                </a:extLst>
              </p:cNvPr>
              <p:cNvCxnSpPr>
                <a:stCxn id="13" idx="3"/>
                <a:endCxn id="15" idx="1"/>
              </p:cNvCxnSpPr>
              <p:nvPr/>
            </p:nvCxnSpPr>
            <p:spPr>
              <a:xfrm>
                <a:off x="4277895" y="1898153"/>
                <a:ext cx="211906" cy="0"/>
              </a:xfrm>
              <a:prstGeom prst="line">
                <a:avLst/>
              </a:prstGeom>
              <a:ln w="6350">
                <a:solidFill>
                  <a:srgbClr val="00B050"/>
                </a:solidFill>
              </a:ln>
            </p:spPr>
            <p:style>
              <a:lnRef idx="2">
                <a:schemeClr val="accent1"/>
              </a:lnRef>
              <a:fillRef idx="0">
                <a:schemeClr val="accent1"/>
              </a:fillRef>
              <a:effectRef idx="1">
                <a:schemeClr val="accent1"/>
              </a:effectRef>
              <a:fontRef idx="minor">
                <a:schemeClr val="tx1"/>
              </a:fontRef>
            </p:style>
          </p:cxnSp>
          <p:sp>
            <p:nvSpPr>
              <p:cNvPr id="17" name="Rombo 60">
                <a:extLst>
                  <a:ext uri="{FF2B5EF4-FFF2-40B4-BE49-F238E27FC236}">
                    <a16:creationId xmlns:a16="http://schemas.microsoft.com/office/drawing/2014/main" id="{C4D6CAF8-C635-8241-83B7-C374C448D3AC}"/>
                  </a:ext>
                </a:extLst>
              </p:cNvPr>
              <p:cNvSpPr>
                <a:spLocks noChangeAspect="1"/>
              </p:cNvSpPr>
              <p:nvPr/>
            </p:nvSpPr>
            <p:spPr>
              <a:xfrm>
                <a:off x="5115700" y="1808152"/>
                <a:ext cx="180000" cy="180000"/>
              </a:xfrm>
              <a:prstGeom prst="diamond">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Conector recto 61">
                <a:extLst>
                  <a:ext uri="{FF2B5EF4-FFF2-40B4-BE49-F238E27FC236}">
                    <a16:creationId xmlns:a16="http://schemas.microsoft.com/office/drawing/2014/main" id="{C1892E7D-37CA-2040-883B-058DDDFC3F21}"/>
                  </a:ext>
                </a:extLst>
              </p:cNvPr>
              <p:cNvCxnSpPr>
                <a:stCxn id="15" idx="3"/>
                <a:endCxn id="17" idx="1"/>
              </p:cNvCxnSpPr>
              <p:nvPr/>
            </p:nvCxnSpPr>
            <p:spPr>
              <a:xfrm flipV="1">
                <a:off x="4921801" y="1898152"/>
                <a:ext cx="193899" cy="1"/>
              </a:xfrm>
              <a:prstGeom prst="line">
                <a:avLst/>
              </a:prstGeom>
              <a:ln w="6350">
                <a:solidFill>
                  <a:srgbClr val="00B050"/>
                </a:solidFill>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707ED2A0-3928-944D-80D1-8C9DF15C0181}"/>
                </a:ext>
              </a:extLst>
            </p:cNvPr>
            <p:cNvSpPr txBox="1"/>
            <p:nvPr/>
          </p:nvSpPr>
          <p:spPr>
            <a:xfrm>
              <a:off x="3921844" y="2761623"/>
              <a:ext cx="1198645" cy="246221"/>
            </a:xfrm>
            <a:prstGeom prst="rect">
              <a:avLst/>
            </a:prstGeom>
            <a:noFill/>
          </p:spPr>
          <p:txBody>
            <a:bodyPr wrap="square" lIns="0" tIns="0" rIns="0" bIns="0" rtlCol="0" anchor="ctr">
              <a:spAutoFit/>
            </a:bodyPr>
            <a:lstStyle/>
            <a:p>
              <a:pPr algn="ctr"/>
              <a:r>
                <a:rPr lang="en-US" sz="800" cap="all">
                  <a:latin typeface="Century Gothic" pitchFamily="34" charset="0"/>
                </a:rPr>
                <a:t>Instructions</a:t>
              </a:r>
            </a:p>
            <a:p>
              <a:pPr algn="ctr"/>
              <a:r>
                <a:rPr lang="en-US" sz="800" b="1" cap="all">
                  <a:solidFill>
                    <a:srgbClr val="00B050"/>
                  </a:solidFill>
                  <a:latin typeface="Century Gothic" pitchFamily="34" charset="0"/>
                </a:rPr>
                <a:t>Processes</a:t>
              </a:r>
            </a:p>
          </p:txBody>
        </p:sp>
      </p:grpSp>
      <p:grpSp>
        <p:nvGrpSpPr>
          <p:cNvPr id="19" name="Grupo 33">
            <a:extLst>
              <a:ext uri="{FF2B5EF4-FFF2-40B4-BE49-F238E27FC236}">
                <a16:creationId xmlns:a16="http://schemas.microsoft.com/office/drawing/2014/main" id="{09513CAC-5921-114F-9BB1-BCA4C8785E54}"/>
              </a:ext>
            </a:extLst>
          </p:cNvPr>
          <p:cNvGrpSpPr/>
          <p:nvPr/>
        </p:nvGrpSpPr>
        <p:grpSpPr>
          <a:xfrm>
            <a:off x="1244509" y="2543570"/>
            <a:ext cx="1082760" cy="876449"/>
            <a:chOff x="2202156" y="2625325"/>
            <a:chExt cx="1082760" cy="876449"/>
          </a:xfrm>
        </p:grpSpPr>
        <p:pic>
          <p:nvPicPr>
            <p:cNvPr id="20" name="Picture 3">
              <a:extLst>
                <a:ext uri="{FF2B5EF4-FFF2-40B4-BE49-F238E27FC236}">
                  <a16:creationId xmlns:a16="http://schemas.microsoft.com/office/drawing/2014/main" id="{849A0FCE-2A46-404C-8C4B-4B4BD889A8D8}"/>
                </a:ext>
              </a:extLst>
            </p:cNvPr>
            <p:cNvPicPr>
              <a:picLocks noChangeAspect="1" noChangeArrowheads="1"/>
            </p:cNvPicPr>
            <p:nvPr/>
          </p:nvPicPr>
          <p:blipFill>
            <a:blip r:embed="rId4">
              <a:duotone>
                <a:schemeClr val="accent1">
                  <a:shade val="45000"/>
                  <a:satMod val="135000"/>
                </a:schemeClr>
                <a:prstClr val="white"/>
              </a:duotone>
            </a:blip>
            <a:srcRect/>
            <a:stretch>
              <a:fillRect/>
            </a:stretch>
          </p:blipFill>
          <p:spPr bwMode="auto">
            <a:xfrm>
              <a:off x="2254935" y="2827628"/>
              <a:ext cx="977202" cy="427925"/>
            </a:xfrm>
            <a:prstGeom prst="rect">
              <a:avLst/>
            </a:prstGeom>
            <a:noFill/>
            <a:ln w="9525">
              <a:noFill/>
              <a:miter lim="800000"/>
              <a:headEnd/>
              <a:tailEnd/>
            </a:ln>
          </p:spPr>
        </p:pic>
        <p:grpSp>
          <p:nvGrpSpPr>
            <p:cNvPr id="21" name="Group 65">
              <a:extLst>
                <a:ext uri="{FF2B5EF4-FFF2-40B4-BE49-F238E27FC236}">
                  <a16:creationId xmlns:a16="http://schemas.microsoft.com/office/drawing/2014/main" id="{2C5D6DAB-B44F-8246-ACA7-AB18AE1B5190}"/>
                </a:ext>
              </a:extLst>
            </p:cNvPr>
            <p:cNvGrpSpPr/>
            <p:nvPr/>
          </p:nvGrpSpPr>
          <p:grpSpPr>
            <a:xfrm>
              <a:off x="2202156" y="2625325"/>
              <a:ext cx="1082760" cy="876449"/>
              <a:chOff x="8006236" y="2031585"/>
              <a:chExt cx="710207" cy="876449"/>
            </a:xfrm>
          </p:grpSpPr>
          <p:pic>
            <p:nvPicPr>
              <p:cNvPr id="22" name="Picture 26" descr="data-icon.png">
                <a:extLst>
                  <a:ext uri="{FF2B5EF4-FFF2-40B4-BE49-F238E27FC236}">
                    <a16:creationId xmlns:a16="http://schemas.microsoft.com/office/drawing/2014/main" id="{7042DD6F-A0B0-F04F-88A6-A35E2444A882}"/>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144733" y="2031585"/>
                <a:ext cx="428477" cy="457200"/>
              </a:xfrm>
              <a:prstGeom prst="rect">
                <a:avLst/>
              </a:prstGeom>
            </p:spPr>
          </p:pic>
          <p:sp>
            <p:nvSpPr>
              <p:cNvPr id="23" name="TextBox 27">
                <a:extLst>
                  <a:ext uri="{FF2B5EF4-FFF2-40B4-BE49-F238E27FC236}">
                    <a16:creationId xmlns:a16="http://schemas.microsoft.com/office/drawing/2014/main" id="{6B99D562-5D5E-944F-8363-4142E16F5577}"/>
                  </a:ext>
                </a:extLst>
              </p:cNvPr>
              <p:cNvSpPr txBox="1"/>
              <p:nvPr/>
            </p:nvSpPr>
            <p:spPr>
              <a:xfrm>
                <a:off x="8006236" y="2661813"/>
                <a:ext cx="710207" cy="246221"/>
              </a:xfrm>
              <a:prstGeom prst="rect">
                <a:avLst/>
              </a:prstGeom>
              <a:noFill/>
            </p:spPr>
            <p:txBody>
              <a:bodyPr wrap="square" lIns="0" tIns="0" rIns="0" bIns="0" rtlCol="0" anchor="ctr">
                <a:spAutoFit/>
              </a:bodyPr>
              <a:lstStyle/>
              <a:p>
                <a:pPr algn="ctr"/>
                <a:r>
                  <a:rPr lang="en-US" sz="800" cap="all">
                    <a:latin typeface="Century Gothic" pitchFamily="34" charset="0"/>
                  </a:rPr>
                  <a:t>Materials Needed</a:t>
                </a:r>
              </a:p>
              <a:p>
                <a:pPr algn="ctr"/>
                <a:r>
                  <a:rPr lang="en-US" sz="800" b="1" cap="all">
                    <a:solidFill>
                      <a:srgbClr val="1388D8"/>
                    </a:solidFill>
                    <a:latin typeface="Century Gothic" pitchFamily="34" charset="0"/>
                  </a:rPr>
                  <a:t>DATA</a:t>
                </a:r>
              </a:p>
            </p:txBody>
          </p:sp>
        </p:grpSp>
      </p:grpSp>
      <p:pic>
        <p:nvPicPr>
          <p:cNvPr id="24" name="Picture 23">
            <a:extLst>
              <a:ext uri="{FF2B5EF4-FFF2-40B4-BE49-F238E27FC236}">
                <a16:creationId xmlns:a16="http://schemas.microsoft.com/office/drawing/2014/main" id="{44970FF3-D689-1545-9320-157DC6C7FE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4569206" y="1569395"/>
            <a:ext cx="457200" cy="457200"/>
          </a:xfrm>
          <a:prstGeom prst="rect">
            <a:avLst/>
          </a:prstGeom>
        </p:spPr>
      </p:pic>
      <p:sp>
        <p:nvSpPr>
          <p:cNvPr id="25" name="Text Placeholder 9">
            <a:extLst>
              <a:ext uri="{FF2B5EF4-FFF2-40B4-BE49-F238E27FC236}">
                <a16:creationId xmlns:a16="http://schemas.microsoft.com/office/drawing/2014/main" id="{3460CA5E-C4D9-8947-B6E5-303764164400}"/>
              </a:ext>
            </a:extLst>
          </p:cNvPr>
          <p:cNvSpPr txBox="1">
            <a:spLocks/>
          </p:cNvSpPr>
          <p:nvPr/>
        </p:nvSpPr>
        <p:spPr bwMode="auto">
          <a:xfrm>
            <a:off x="6308978" y="1613329"/>
            <a:ext cx="16527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0" indent="0" algn="l" rtl="0" eaLnBrk="0" fontAlgn="base" hangingPunct="0">
              <a:spcBef>
                <a:spcPct val="20000"/>
              </a:spcBef>
              <a:spcAft>
                <a:spcPct val="0"/>
              </a:spcAft>
              <a:buNone/>
              <a:defRPr sz="2000">
                <a:solidFill>
                  <a:schemeClr val="tx1"/>
                </a:solidFill>
                <a:latin typeface="+mn-lt"/>
                <a:ea typeface="+mn-ea"/>
                <a:cs typeface="+mn-cs"/>
              </a:defRPr>
            </a:lvl1pPr>
            <a:lvl2pPr marL="457200" indent="0" algn="l" rtl="0" eaLnBrk="0" fontAlgn="base" hangingPunct="0">
              <a:spcBef>
                <a:spcPct val="20000"/>
              </a:spcBef>
              <a:spcAft>
                <a:spcPct val="0"/>
              </a:spcAft>
              <a:buNone/>
              <a:defRPr sz="1800">
                <a:solidFill>
                  <a:schemeClr val="tx1"/>
                </a:solidFill>
                <a:latin typeface="+mn-lt"/>
              </a:defRPr>
            </a:lvl2pPr>
            <a:lvl3pPr marL="914400" indent="0" algn="l" rtl="0" eaLnBrk="0" fontAlgn="base" hangingPunct="0">
              <a:spcBef>
                <a:spcPct val="20000"/>
              </a:spcBef>
              <a:spcAft>
                <a:spcPct val="0"/>
              </a:spcAft>
              <a:buNone/>
              <a:defRPr sz="1600">
                <a:solidFill>
                  <a:schemeClr val="tx1"/>
                </a:solidFill>
                <a:latin typeface="+mn-lt"/>
              </a:defRPr>
            </a:lvl3pPr>
            <a:lvl4pPr marL="1371600" indent="0" algn="l" rtl="0" eaLnBrk="0" fontAlgn="base" hangingPunct="0">
              <a:spcBef>
                <a:spcPct val="20000"/>
              </a:spcBef>
              <a:spcAft>
                <a:spcPct val="0"/>
              </a:spcAft>
              <a:buNone/>
              <a:defRPr sz="1400">
                <a:solidFill>
                  <a:schemeClr val="tx1"/>
                </a:solidFill>
                <a:latin typeface="+mn-lt"/>
              </a:defRPr>
            </a:lvl4pPr>
            <a:lvl5pPr marL="1828800" indent="0" algn="l" rtl="0" eaLnBrk="0" fontAlgn="base" hangingPunct="0">
              <a:spcBef>
                <a:spcPct val="20000"/>
              </a:spcBef>
              <a:spcAft>
                <a:spcPct val="0"/>
              </a:spcAft>
              <a:buNone/>
              <a:defRPr sz="1400">
                <a:solidFill>
                  <a:schemeClr val="tx1"/>
                </a:solidFill>
                <a:latin typeface="+mn-lt"/>
              </a:defRPr>
            </a:lvl5pPr>
            <a:lvl6pPr marL="2286000" indent="0" algn="l" rtl="0" fontAlgn="base">
              <a:spcBef>
                <a:spcPct val="20000"/>
              </a:spcBef>
              <a:spcAft>
                <a:spcPct val="0"/>
              </a:spcAft>
              <a:buNone/>
              <a:defRPr sz="1400">
                <a:solidFill>
                  <a:schemeClr val="tx1"/>
                </a:solidFill>
                <a:latin typeface="+mn-lt"/>
              </a:defRPr>
            </a:lvl6pPr>
            <a:lvl7pPr marL="2743200" indent="0" algn="l" rtl="0" fontAlgn="base">
              <a:spcBef>
                <a:spcPct val="20000"/>
              </a:spcBef>
              <a:spcAft>
                <a:spcPct val="0"/>
              </a:spcAft>
              <a:buNone/>
              <a:defRPr sz="1400">
                <a:solidFill>
                  <a:schemeClr val="tx1"/>
                </a:solidFill>
                <a:latin typeface="+mn-lt"/>
              </a:defRPr>
            </a:lvl7pPr>
            <a:lvl8pPr marL="3200400" indent="0" algn="l" rtl="0" fontAlgn="base">
              <a:spcBef>
                <a:spcPct val="20000"/>
              </a:spcBef>
              <a:spcAft>
                <a:spcPct val="0"/>
              </a:spcAft>
              <a:buNone/>
              <a:defRPr sz="1400">
                <a:solidFill>
                  <a:schemeClr val="tx1"/>
                </a:solidFill>
                <a:latin typeface="+mn-lt"/>
              </a:defRPr>
            </a:lvl8pPr>
            <a:lvl9pPr marL="3657600" indent="0" algn="l" rtl="0" fontAlgn="base">
              <a:spcBef>
                <a:spcPct val="20000"/>
              </a:spcBef>
              <a:spcAft>
                <a:spcPct val="0"/>
              </a:spcAft>
              <a:buNone/>
              <a:defRPr sz="1400">
                <a:solidFill>
                  <a:schemeClr val="tx1"/>
                </a:solidFill>
                <a:latin typeface="+mn-lt"/>
              </a:defRPr>
            </a:lvl9pPr>
          </a:lstStyle>
          <a:p>
            <a:r>
              <a:rPr lang="en-US" sz="1800" b="1" kern="0">
                <a:solidFill>
                  <a:schemeClr val="tx1"/>
                </a:solidFill>
                <a:latin typeface="Century Gothic" panose="020B0502020202020204" pitchFamily="34" charset="0"/>
                <a:ea typeface="Helvetica Neue Condensed Black" panose="02000503000000020004" pitchFamily="2" charset="0"/>
                <a:cs typeface="Helvetica Neue Condensed Black" panose="02000503000000020004" pitchFamily="2" charset="0"/>
              </a:rPr>
              <a:t>Minutes</a:t>
            </a:r>
            <a:endParaRPr lang="en-SG" sz="1800" b="1" kern="0">
              <a:solidFill>
                <a:schemeClr val="tx1"/>
              </a:solidFill>
              <a:latin typeface="Century Gothic" panose="020B0502020202020204" pitchFamily="34" charset="0"/>
              <a:ea typeface="Helvetica Neue Condensed Black" panose="02000503000000020004" pitchFamily="2" charset="0"/>
              <a:cs typeface="Helvetica Neue Condensed Black" panose="02000503000000020004" pitchFamily="2" charset="0"/>
            </a:endParaRPr>
          </a:p>
        </p:txBody>
      </p:sp>
      <p:sp>
        <p:nvSpPr>
          <p:cNvPr id="26" name="Text Placeholder 29">
            <a:extLst>
              <a:ext uri="{FF2B5EF4-FFF2-40B4-BE49-F238E27FC236}">
                <a16:creationId xmlns:a16="http://schemas.microsoft.com/office/drawing/2014/main" id="{103F4490-3B6C-044B-9229-260DE750C286}"/>
              </a:ext>
            </a:extLst>
          </p:cNvPr>
          <p:cNvSpPr>
            <a:spLocks noGrp="1"/>
          </p:cNvSpPr>
          <p:nvPr>
            <p:ph type="body" sz="quarter" idx="11" hasCustomPrompt="1"/>
          </p:nvPr>
        </p:nvSpPr>
        <p:spPr>
          <a:xfrm>
            <a:off x="2667000" y="1613329"/>
            <a:ext cx="1752600" cy="369332"/>
          </a:xfrm>
        </p:spPr>
        <p:txBody>
          <a:bodyPr anchor="ctr"/>
          <a:lstStyle>
            <a:lvl1pPr marL="0" indent="0">
              <a:buNone/>
              <a:defRPr lang="en-US" sz="1800" b="1" kern="0" dirty="0" smtClean="0">
                <a:solidFill>
                  <a:schemeClr val="tx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a:t>Class Teams</a:t>
            </a:r>
            <a:endParaRPr lang="en-SG"/>
          </a:p>
        </p:txBody>
      </p:sp>
      <p:sp>
        <p:nvSpPr>
          <p:cNvPr id="27" name="Text Placeholder 29">
            <a:extLst>
              <a:ext uri="{FF2B5EF4-FFF2-40B4-BE49-F238E27FC236}">
                <a16:creationId xmlns:a16="http://schemas.microsoft.com/office/drawing/2014/main" id="{96507E70-2E73-0D47-8943-3B034716728A}"/>
              </a:ext>
            </a:extLst>
          </p:cNvPr>
          <p:cNvSpPr>
            <a:spLocks noGrp="1"/>
          </p:cNvSpPr>
          <p:nvPr>
            <p:ph type="body" sz="quarter" idx="13" hasCustomPrompt="1"/>
          </p:nvPr>
        </p:nvSpPr>
        <p:spPr>
          <a:xfrm>
            <a:off x="5562600" y="1613329"/>
            <a:ext cx="609600" cy="369332"/>
          </a:xfrm>
        </p:spPr>
        <p:txBody>
          <a:bodyPr anchor="ctr"/>
          <a:lstStyle>
            <a:lvl1pPr marL="0" indent="0">
              <a:buNone/>
              <a:defRPr lang="en-US" sz="1800" b="1" kern="0" dirty="0" smtClean="0">
                <a:solidFill>
                  <a:srgbClr val="FF0000"/>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a:t>15</a:t>
            </a:r>
            <a:endParaRPr lang="en-SG"/>
          </a:p>
        </p:txBody>
      </p:sp>
      <p:sp>
        <p:nvSpPr>
          <p:cNvPr id="28" name="Content Placeholder 33">
            <a:extLst>
              <a:ext uri="{FF2B5EF4-FFF2-40B4-BE49-F238E27FC236}">
                <a16:creationId xmlns:a16="http://schemas.microsoft.com/office/drawing/2014/main" id="{B258FEEB-53A3-3540-B39D-40D735532C98}"/>
              </a:ext>
            </a:extLst>
          </p:cNvPr>
          <p:cNvSpPr>
            <a:spLocks noGrp="1"/>
          </p:cNvSpPr>
          <p:nvPr>
            <p:ph sz="quarter" idx="14" hasCustomPrompt="1"/>
          </p:nvPr>
        </p:nvSpPr>
        <p:spPr>
          <a:xfrm>
            <a:off x="2667000" y="2509956"/>
            <a:ext cx="6019800" cy="701731"/>
          </a:xfrm>
        </p:spPr>
        <p:txBody>
          <a:bodyPr/>
          <a:lstStyle>
            <a:lvl1pPr marL="0" indent="0">
              <a:buFontTx/>
              <a:buNone/>
              <a:defRPr sz="1800">
                <a:latin typeface="Century Gothic" panose="020B0502020202020204" pitchFamily="34" charset="0"/>
              </a:defRPr>
            </a:lvl1pPr>
          </a:lstStyle>
          <a:p>
            <a:r>
              <a:rPr lang="en-SG">
                <a:latin typeface="Helvetica Neue Light" panose="02000403000000020004" pitchFamily="2" charset="0"/>
                <a:ea typeface="Helvetica Neue Light" panose="02000403000000020004" pitchFamily="2" charset="0"/>
              </a:rPr>
              <a:t>Open a browser in your mobile or device at</a:t>
            </a:r>
          </a:p>
          <a:p>
            <a:r>
              <a:rPr lang="en-SG">
                <a:latin typeface="Helvetica Neue Light" panose="02000403000000020004" pitchFamily="2" charset="0"/>
                <a:ea typeface="Helvetica Neue Light" panose="02000403000000020004" pitchFamily="2" charset="0"/>
                <a:hlinkClick r:id="rId7"/>
              </a:rPr>
              <a:t>https://smu.sg/points</a:t>
            </a:r>
            <a:endParaRPr lang="en-SG"/>
          </a:p>
        </p:txBody>
      </p:sp>
      <p:sp>
        <p:nvSpPr>
          <p:cNvPr id="29" name="Content Placeholder 33">
            <a:extLst>
              <a:ext uri="{FF2B5EF4-FFF2-40B4-BE49-F238E27FC236}">
                <a16:creationId xmlns:a16="http://schemas.microsoft.com/office/drawing/2014/main" id="{8A505900-D954-5E44-8B1E-D190A451D349}"/>
              </a:ext>
            </a:extLst>
          </p:cNvPr>
          <p:cNvSpPr>
            <a:spLocks noGrp="1"/>
          </p:cNvSpPr>
          <p:nvPr>
            <p:ph sz="quarter" idx="15" hasCustomPrompt="1"/>
          </p:nvPr>
        </p:nvSpPr>
        <p:spPr>
          <a:xfrm>
            <a:off x="2667000" y="3720496"/>
            <a:ext cx="6019800" cy="369332"/>
          </a:xfrm>
        </p:spPr>
        <p:txBody>
          <a:bodyPr/>
          <a:lstStyle>
            <a:lvl1pPr marL="0" indent="0">
              <a:buFontTx/>
              <a:buNone/>
              <a:defRPr sz="1800">
                <a:latin typeface="Century Gothic" panose="020B0502020202020204" pitchFamily="34" charset="0"/>
              </a:defRPr>
            </a:lvl1pPr>
          </a:lstStyle>
          <a:p>
            <a:r>
              <a:rPr lang="en-SG">
                <a:latin typeface="Helvetica Neue Light" panose="02000403000000020004" pitchFamily="2" charset="0"/>
                <a:ea typeface="Helvetica Neue Light" panose="02000403000000020004" pitchFamily="2" charset="0"/>
              </a:rPr>
              <a:t>Steps…</a:t>
            </a:r>
            <a:endParaRPr lang="en-SG"/>
          </a:p>
        </p:txBody>
      </p:sp>
      <p:sp>
        <p:nvSpPr>
          <p:cNvPr id="2" name="Title 1">
            <a:extLst>
              <a:ext uri="{FF2B5EF4-FFF2-40B4-BE49-F238E27FC236}">
                <a16:creationId xmlns:a16="http://schemas.microsoft.com/office/drawing/2014/main" id="{6542E3E4-AC0E-E744-B880-C0ECA966605D}"/>
              </a:ext>
            </a:extLst>
          </p:cNvPr>
          <p:cNvSpPr>
            <a:spLocks noGrp="1"/>
          </p:cNvSpPr>
          <p:nvPr>
            <p:ph type="title"/>
          </p:nvPr>
        </p:nvSpPr>
        <p:spPr>
          <a:xfrm>
            <a:off x="258097" y="177903"/>
            <a:ext cx="6980903" cy="584775"/>
          </a:xfrm>
        </p:spPr>
        <p:txBody>
          <a:bodyPr/>
          <a:lstStyle/>
          <a:p>
            <a:r>
              <a:rPr lang="en-US"/>
              <a:t>Click to edit Master title style</a:t>
            </a:r>
          </a:p>
        </p:txBody>
      </p:sp>
    </p:spTree>
    <p:extLst>
      <p:ext uri="{BB962C8B-B14F-4D97-AF65-F5344CB8AC3E}">
        <p14:creationId xmlns:p14="http://schemas.microsoft.com/office/powerpoint/2010/main" val="4097492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noChangeArrowheads="1"/>
          </p:cNvSpPr>
          <p:nvPr>
            <p:ph type="dt" sz="half" idx="10"/>
          </p:nvPr>
        </p:nvSpPr>
        <p:spPr>
          <a:xfrm>
            <a:off x="457200" y="6553200"/>
            <a:ext cx="1143000" cy="304800"/>
          </a:xfrm>
          <a:prstGeom prst="rect">
            <a:avLst/>
          </a:prstGeom>
          <a:ln/>
        </p:spPr>
        <p:txBody>
          <a:bodyPr/>
          <a:lstStyle>
            <a:lvl1pPr>
              <a:defRPr/>
            </a:lvl1pPr>
          </a:lstStyle>
          <a:p>
            <a:r>
              <a:rPr lang="en-US"/>
              <a:t>MITB B.7 Text Analytics &amp; Applications</a:t>
            </a:r>
            <a:endParaRPr lang="en-SG"/>
          </a:p>
        </p:txBody>
      </p:sp>
      <p:sp>
        <p:nvSpPr>
          <p:cNvPr id="6" name="Footer Placeholder 5"/>
          <p:cNvSpPr>
            <a:spLocks noGrp="1" noChangeArrowheads="1"/>
          </p:cNvSpPr>
          <p:nvPr>
            <p:ph type="ftr" sz="quarter" idx="11"/>
          </p:nvPr>
        </p:nvSpPr>
        <p:spPr>
          <a:xfrm>
            <a:off x="1676400" y="6553200"/>
            <a:ext cx="5257800" cy="304800"/>
          </a:xfrm>
          <a:prstGeom prst="rect">
            <a:avLst/>
          </a:prstGeom>
          <a:ln/>
        </p:spPr>
        <p:txBody>
          <a:bodyPr/>
          <a:lstStyle>
            <a:lvl1pPr>
              <a:defRPr/>
            </a:lvl1pPr>
          </a:lstStyle>
          <a:p>
            <a:endParaRPr lang="en-SG"/>
          </a:p>
        </p:txBody>
      </p:sp>
      <p:sp>
        <p:nvSpPr>
          <p:cNvPr id="7" name="Slide Number Placeholder 6"/>
          <p:cNvSpPr>
            <a:spLocks noGrp="1" noChangeArrowheads="1"/>
          </p:cNvSpPr>
          <p:nvPr>
            <p:ph type="sldNum" sz="quarter" idx="12"/>
          </p:nvPr>
        </p:nvSpPr>
        <p:spPr>
          <a:xfrm>
            <a:off x="7848600" y="6629400"/>
            <a:ext cx="1295400" cy="228600"/>
          </a:xfrm>
          <a:prstGeom prst="rect">
            <a:avLst/>
          </a:prstGeom>
          <a:ln/>
        </p:spPr>
        <p:txBody>
          <a:bodyPr/>
          <a:lstStyle>
            <a:lvl1pPr>
              <a:defRPr/>
            </a:lvl1pPr>
          </a:lstStyle>
          <a:p>
            <a:fld id="{69FD5B0C-E13F-4E8A-89B3-C7947FC10B15}" type="slidenum">
              <a:rPr lang="en-SG" smtClean="0"/>
              <a:pPr/>
              <a:t>‹#›</a:t>
            </a:fld>
            <a:endParaRPr lang="en-SG"/>
          </a:p>
        </p:txBody>
      </p:sp>
    </p:spTree>
    <p:extLst>
      <p:ext uri="{BB962C8B-B14F-4D97-AF65-F5344CB8AC3E}">
        <p14:creationId xmlns:p14="http://schemas.microsoft.com/office/powerpoint/2010/main" val="2163960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17212"/>
            <a:ext cx="8305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295400"/>
            <a:ext cx="8229600"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cxnSp>
        <p:nvCxnSpPr>
          <p:cNvPr id="10" name="Straight Connector 9"/>
          <p:cNvCxnSpPr/>
          <p:nvPr/>
        </p:nvCxnSpPr>
        <p:spPr>
          <a:xfrm>
            <a:off x="100013" y="990600"/>
            <a:ext cx="8943975" cy="0"/>
          </a:xfrm>
          <a:prstGeom prst="line">
            <a:avLst/>
          </a:prstGeom>
          <a:ln>
            <a:solidFill>
              <a:srgbClr val="D59F0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D042D5-2ABE-438B-B404-CE144EC7AA53}"/>
              </a:ext>
            </a:extLst>
          </p:cNvPr>
          <p:cNvSpPr txBox="1"/>
          <p:nvPr>
            <p:extLst>
              <p:ext uri="{1162E1C5-73C7-4A58-AE30-91384D911F3F}">
                <p184:classification xmlns:p184="http://schemas.microsoft.com/office/powerpoint/2018/4/main" val="hdr"/>
              </p:ext>
            </p:extLst>
          </p:nvPr>
        </p:nvSpPr>
        <p:spPr>
          <a:xfrm>
            <a:off x="3956050" y="0"/>
            <a:ext cx="1254125" cy="121920"/>
          </a:xfrm>
          <a:prstGeom prst="rect">
            <a:avLst/>
          </a:prstGeom>
        </p:spPr>
        <p:txBody>
          <a:bodyPr horzOverflow="overflow" lIns="0" tIns="0" rIns="0" bIns="0">
            <a:spAutoFit/>
          </a:bodyPr>
          <a:lstStyle/>
          <a:p>
            <a:pPr algn="l"/>
            <a:r>
              <a:rPr lang="en-SG" sz="800">
                <a:solidFill>
                  <a:srgbClr val="000000"/>
                </a:solidFill>
                <a:latin typeface="Calibri" panose="020F0502020204030204" pitchFamily="34" charset="0"/>
                <a:cs typeface="Calibri" panose="020F0502020204030204" pitchFamily="34" charset="0"/>
              </a:rPr>
              <a:t>SMU Classification: Restricted</a:t>
            </a:r>
          </a:p>
        </p:txBody>
      </p:sp>
      <p:pic>
        <p:nvPicPr>
          <p:cNvPr id="7" name="Picture 6">
            <a:extLst>
              <a:ext uri="{FF2B5EF4-FFF2-40B4-BE49-F238E27FC236}">
                <a16:creationId xmlns:a16="http://schemas.microsoft.com/office/drawing/2014/main" id="{A4F6F51B-782C-4348-BB6B-EF27F8B2E6D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570696" y="-25642"/>
            <a:ext cx="3573304" cy="954970"/>
          </a:xfrm>
          <a:prstGeom prst="rect">
            <a:avLst/>
          </a:prstGeom>
        </p:spPr>
      </p:pic>
    </p:spTree>
    <p:extLst>
      <p:ext uri="{BB962C8B-B14F-4D97-AF65-F5344CB8AC3E}">
        <p14:creationId xmlns:p14="http://schemas.microsoft.com/office/powerpoint/2010/main" val="14975242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lvl1pPr algn="l" rtl="0" eaLnBrk="1" fontAlgn="base" hangingPunct="1">
        <a:spcBef>
          <a:spcPct val="0"/>
        </a:spcBef>
        <a:spcAft>
          <a:spcPct val="0"/>
        </a:spcAft>
        <a:defRPr sz="3200" b="1">
          <a:solidFill>
            <a:srgbClr val="C69200"/>
          </a:solidFill>
          <a:latin typeface="Century Gothic" panose="020B0502020202020204" pitchFamily="34" charset="0"/>
          <a:ea typeface="+mj-ea"/>
          <a:cs typeface="+mj-cs"/>
        </a:defRPr>
      </a:lvl1pPr>
      <a:lvl2pPr algn="l" rtl="0" eaLnBrk="1" fontAlgn="base" hangingPunct="1">
        <a:spcBef>
          <a:spcPct val="0"/>
        </a:spcBef>
        <a:spcAft>
          <a:spcPct val="0"/>
        </a:spcAft>
        <a:defRPr sz="3600" b="1">
          <a:solidFill>
            <a:srgbClr val="C69200"/>
          </a:solidFill>
          <a:latin typeface="Arial" charset="0"/>
        </a:defRPr>
      </a:lvl2pPr>
      <a:lvl3pPr algn="l" rtl="0" eaLnBrk="1" fontAlgn="base" hangingPunct="1">
        <a:spcBef>
          <a:spcPct val="0"/>
        </a:spcBef>
        <a:spcAft>
          <a:spcPct val="0"/>
        </a:spcAft>
        <a:defRPr sz="3600" b="1">
          <a:solidFill>
            <a:srgbClr val="C69200"/>
          </a:solidFill>
          <a:latin typeface="Arial" charset="0"/>
        </a:defRPr>
      </a:lvl3pPr>
      <a:lvl4pPr algn="l" rtl="0" eaLnBrk="1" fontAlgn="base" hangingPunct="1">
        <a:spcBef>
          <a:spcPct val="0"/>
        </a:spcBef>
        <a:spcAft>
          <a:spcPct val="0"/>
        </a:spcAft>
        <a:defRPr sz="3600" b="1">
          <a:solidFill>
            <a:srgbClr val="C69200"/>
          </a:solidFill>
          <a:latin typeface="Arial" charset="0"/>
        </a:defRPr>
      </a:lvl4pPr>
      <a:lvl5pPr algn="l" rtl="0" eaLnBrk="1" fontAlgn="base" hangingPunct="1">
        <a:spcBef>
          <a:spcPct val="0"/>
        </a:spcBef>
        <a:spcAft>
          <a:spcPct val="0"/>
        </a:spcAft>
        <a:defRPr sz="3600" b="1">
          <a:solidFill>
            <a:srgbClr val="C69200"/>
          </a:solidFill>
          <a:latin typeface="Arial" charset="0"/>
        </a:defRPr>
      </a:lvl5pPr>
      <a:lvl6pPr marL="457200" algn="l" rtl="0" eaLnBrk="1" fontAlgn="base" hangingPunct="1">
        <a:spcBef>
          <a:spcPct val="0"/>
        </a:spcBef>
        <a:spcAft>
          <a:spcPct val="0"/>
        </a:spcAft>
        <a:defRPr sz="3600" b="1">
          <a:solidFill>
            <a:srgbClr val="C69200"/>
          </a:solidFill>
          <a:latin typeface="Arial" charset="0"/>
        </a:defRPr>
      </a:lvl6pPr>
      <a:lvl7pPr marL="914400" algn="l" rtl="0" eaLnBrk="1" fontAlgn="base" hangingPunct="1">
        <a:spcBef>
          <a:spcPct val="0"/>
        </a:spcBef>
        <a:spcAft>
          <a:spcPct val="0"/>
        </a:spcAft>
        <a:defRPr sz="3600" b="1">
          <a:solidFill>
            <a:srgbClr val="C69200"/>
          </a:solidFill>
          <a:latin typeface="Arial" charset="0"/>
        </a:defRPr>
      </a:lvl7pPr>
      <a:lvl8pPr marL="1371600" algn="l" rtl="0" eaLnBrk="1" fontAlgn="base" hangingPunct="1">
        <a:spcBef>
          <a:spcPct val="0"/>
        </a:spcBef>
        <a:spcAft>
          <a:spcPct val="0"/>
        </a:spcAft>
        <a:defRPr sz="3600" b="1">
          <a:solidFill>
            <a:srgbClr val="C69200"/>
          </a:solidFill>
          <a:latin typeface="Arial" charset="0"/>
        </a:defRPr>
      </a:lvl8pPr>
      <a:lvl9pPr marL="1828800" algn="l" rtl="0" eaLnBrk="1" fontAlgn="base" hangingPunct="1">
        <a:spcBef>
          <a:spcPct val="0"/>
        </a:spcBef>
        <a:spcAft>
          <a:spcPct val="0"/>
        </a:spcAft>
        <a:defRPr sz="3600" b="1">
          <a:solidFill>
            <a:srgbClr val="C69200"/>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36_899F1DAA.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262635" y="5499941"/>
            <a:ext cx="2039815" cy="1446550"/>
          </a:xfrm>
          <a:prstGeom prst="rect">
            <a:avLst/>
          </a:prstGeom>
        </p:spPr>
        <p:txBody>
          <a:bodyPr wrap="square" lIns="0" tIns="0" rIns="0" bIns="0" rtlCol="0" anchor="t">
            <a:spAutoFit/>
          </a:bodyPr>
          <a:lstStyle>
            <a:defPPr>
              <a:defRPr lang="en-US"/>
            </a:defPPr>
            <a:lvl1pPr marL="0" algn="l" defTabSz="512064" rtl="0" eaLnBrk="1" latinLnBrk="0" hangingPunct="1">
              <a:defRPr sz="1008" kern="1200">
                <a:solidFill>
                  <a:schemeClr val="tx1"/>
                </a:solidFill>
                <a:latin typeface="+mn-lt"/>
                <a:ea typeface="+mn-ea"/>
                <a:cs typeface="+mn-cs"/>
              </a:defRPr>
            </a:lvl1pPr>
            <a:lvl2pPr marL="256032" algn="l" defTabSz="512064" rtl="0" eaLnBrk="1" latinLnBrk="0" hangingPunct="1">
              <a:defRPr sz="1008" kern="1200">
                <a:solidFill>
                  <a:schemeClr val="tx1"/>
                </a:solidFill>
                <a:latin typeface="+mn-lt"/>
                <a:ea typeface="+mn-ea"/>
                <a:cs typeface="+mn-cs"/>
              </a:defRPr>
            </a:lvl2pPr>
            <a:lvl3pPr marL="512064" algn="l" defTabSz="512064" rtl="0" eaLnBrk="1" latinLnBrk="0" hangingPunct="1">
              <a:defRPr sz="1008" kern="1200">
                <a:solidFill>
                  <a:schemeClr val="tx1"/>
                </a:solidFill>
                <a:latin typeface="+mn-lt"/>
                <a:ea typeface="+mn-ea"/>
                <a:cs typeface="+mn-cs"/>
              </a:defRPr>
            </a:lvl3pPr>
            <a:lvl4pPr marL="768096" algn="l" defTabSz="512064" rtl="0" eaLnBrk="1" latinLnBrk="0" hangingPunct="1">
              <a:defRPr sz="1008" kern="1200">
                <a:solidFill>
                  <a:schemeClr val="tx1"/>
                </a:solidFill>
                <a:latin typeface="+mn-lt"/>
                <a:ea typeface="+mn-ea"/>
                <a:cs typeface="+mn-cs"/>
              </a:defRPr>
            </a:lvl4pPr>
            <a:lvl5pPr marL="1024128" algn="l" defTabSz="512064" rtl="0" eaLnBrk="1" latinLnBrk="0" hangingPunct="1">
              <a:defRPr sz="1008" kern="1200">
                <a:solidFill>
                  <a:schemeClr val="tx1"/>
                </a:solidFill>
                <a:latin typeface="+mn-lt"/>
                <a:ea typeface="+mn-ea"/>
                <a:cs typeface="+mn-cs"/>
              </a:defRPr>
            </a:lvl5pPr>
            <a:lvl6pPr marL="1280160" algn="l" defTabSz="512064" rtl="0" eaLnBrk="1" latinLnBrk="0" hangingPunct="1">
              <a:defRPr sz="1008" kern="1200">
                <a:solidFill>
                  <a:schemeClr val="tx1"/>
                </a:solidFill>
                <a:latin typeface="+mn-lt"/>
                <a:ea typeface="+mn-ea"/>
                <a:cs typeface="+mn-cs"/>
              </a:defRPr>
            </a:lvl6pPr>
            <a:lvl7pPr marL="1536192" algn="l" defTabSz="512064" rtl="0" eaLnBrk="1" latinLnBrk="0" hangingPunct="1">
              <a:defRPr sz="1008" kern="1200">
                <a:solidFill>
                  <a:schemeClr val="tx1"/>
                </a:solidFill>
                <a:latin typeface="+mn-lt"/>
                <a:ea typeface="+mn-ea"/>
                <a:cs typeface="+mn-cs"/>
              </a:defRPr>
            </a:lvl7pPr>
            <a:lvl8pPr marL="1792224" algn="l" defTabSz="512064" rtl="0" eaLnBrk="1" latinLnBrk="0" hangingPunct="1">
              <a:defRPr sz="1008" kern="1200">
                <a:solidFill>
                  <a:schemeClr val="tx1"/>
                </a:solidFill>
                <a:latin typeface="+mn-lt"/>
                <a:ea typeface="+mn-ea"/>
                <a:cs typeface="+mn-cs"/>
              </a:defRPr>
            </a:lvl8pPr>
            <a:lvl9pPr marL="2048256" algn="l" defTabSz="512064" rtl="0" eaLnBrk="1" latinLnBrk="0" hangingPunct="1">
              <a:defRPr sz="1008" kern="1200">
                <a:solidFill>
                  <a:schemeClr val="tx1"/>
                </a:solidFill>
                <a:latin typeface="+mn-lt"/>
                <a:ea typeface="+mn-ea"/>
                <a:cs typeface="+mn-cs"/>
              </a:defRPr>
            </a:lvl9pPr>
          </a:lstStyle>
          <a:p>
            <a:pPr algn="l"/>
            <a:r>
              <a:rPr lang="en-US" sz="1600" spc="-69">
                <a:solidFill>
                  <a:srgbClr val="000000"/>
                </a:solidFill>
                <a:latin typeface="Trebuchet MS" panose="020B0603020202020204" pitchFamily="34" charset="0"/>
                <a:ea typeface="Times New Roman"/>
                <a:cs typeface="Times New Roman" panose="02020603050405020304" pitchFamily="18" charset="0"/>
                <a:sym typeface="Times New Roman"/>
              </a:rPr>
              <a:t>Lin Guan Jhen  </a:t>
            </a:r>
          </a:p>
          <a:p>
            <a:pPr algn="l"/>
            <a:r>
              <a:rPr lang="en-US" sz="1600" spc="-69">
                <a:solidFill>
                  <a:srgbClr val="000000"/>
                </a:solidFill>
                <a:latin typeface="Trebuchet MS" panose="020B0603020202020204" pitchFamily="34" charset="0"/>
                <a:ea typeface="Times New Roman"/>
                <a:cs typeface="Times New Roman" panose="02020603050405020304" pitchFamily="18" charset="0"/>
                <a:sym typeface="Times New Roman"/>
              </a:rPr>
              <a:t>Lin Xin</a:t>
            </a:r>
          </a:p>
          <a:p>
            <a:pPr algn="l"/>
            <a:r>
              <a:rPr lang="en-US" sz="1600" spc="-69">
                <a:solidFill>
                  <a:srgbClr val="000000"/>
                </a:solidFill>
                <a:latin typeface="Trebuchet MS" panose="020B0603020202020204" pitchFamily="34" charset="0"/>
                <a:ea typeface="Times New Roman"/>
                <a:cs typeface="Times New Roman" panose="02020603050405020304" pitchFamily="18" charset="0"/>
                <a:sym typeface="Times New Roman"/>
              </a:rPr>
              <a:t>Ong Si Yi </a:t>
            </a:r>
            <a:endParaRPr lang="en-US" sz="1600" spc="-69">
              <a:solidFill>
                <a:srgbClr val="000000"/>
              </a:solidFill>
              <a:latin typeface="Trebuchet MS" panose="020B0603020202020204" pitchFamily="34" charset="0"/>
              <a:ea typeface="Times New Roman"/>
              <a:cs typeface="Times New Roman" panose="02020603050405020304" pitchFamily="18" charset="0"/>
            </a:endParaRPr>
          </a:p>
          <a:p>
            <a:pPr algn="l"/>
            <a:r>
              <a:rPr lang="en-US" sz="1600" spc="-69">
                <a:solidFill>
                  <a:srgbClr val="000000"/>
                </a:solidFill>
                <a:latin typeface="Trebuchet MS" panose="020B0603020202020204" pitchFamily="34" charset="0"/>
                <a:ea typeface="Times New Roman"/>
                <a:cs typeface="Times New Roman" panose="02020603050405020304" pitchFamily="18" charset="0"/>
                <a:sym typeface="Times New Roman"/>
              </a:rPr>
              <a:t>Ng Bao Ling Pauline</a:t>
            </a:r>
          </a:p>
          <a:p>
            <a:pPr algn="l"/>
            <a:r>
              <a:rPr lang="en-US" sz="1600" spc="-69">
                <a:solidFill>
                  <a:srgbClr val="000000"/>
                </a:solidFill>
                <a:latin typeface="Trebuchet MS" panose="020B0603020202020204" pitchFamily="34" charset="0"/>
                <a:ea typeface="Times New Roman"/>
                <a:cs typeface="Times New Roman" panose="02020603050405020304" pitchFamily="18" charset="0"/>
                <a:sym typeface="Times New Roman"/>
              </a:rPr>
              <a:t>Xue Zhi Ming  </a:t>
            </a:r>
            <a:endParaRPr lang="en-US" sz="1600" spc="-69">
              <a:solidFill>
                <a:srgbClr val="000000"/>
              </a:solidFill>
              <a:latin typeface="Trebuchet MS" panose="020B0603020202020204" pitchFamily="34" charset="0"/>
              <a:ea typeface="Times New Roman"/>
              <a:cs typeface="Times New Roman" panose="02020603050405020304" pitchFamily="18" charset="0"/>
            </a:endParaRPr>
          </a:p>
          <a:p>
            <a:pPr algn="l"/>
            <a:endParaRPr lang="en-US" sz="1400" spc="-69">
              <a:solidFill>
                <a:srgbClr val="000000"/>
              </a:solidFill>
              <a:latin typeface="Trebuchet MS" panose="020B0603020202020204" pitchFamily="34" charset="0"/>
              <a:ea typeface="Times New Roman"/>
              <a:cs typeface="Times New Roman" panose="02020603050405020304" pitchFamily="18" charset="0"/>
              <a:sym typeface="Times New Roman"/>
            </a:endParaRPr>
          </a:p>
        </p:txBody>
      </p:sp>
      <p:sp>
        <p:nvSpPr>
          <p:cNvPr id="8" name="TextBox 8"/>
          <p:cNvSpPr txBox="1"/>
          <p:nvPr/>
        </p:nvSpPr>
        <p:spPr>
          <a:xfrm>
            <a:off x="571488" y="2951625"/>
            <a:ext cx="8007040" cy="954749"/>
          </a:xfrm>
          <a:prstGeom prst="rect">
            <a:avLst/>
          </a:prstGeom>
        </p:spPr>
        <p:txBody>
          <a:bodyPr wrap="square" lIns="0" tIns="0" rIns="0" bIns="0" rtlCol="0" anchor="t">
            <a:spAutoFit/>
          </a:bodyPr>
          <a:lstStyle>
            <a:defPPr>
              <a:defRPr lang="en-US"/>
            </a:defPPr>
            <a:lvl1pPr marL="0" algn="l" defTabSz="512064" rtl="0" eaLnBrk="1" latinLnBrk="0" hangingPunct="1">
              <a:defRPr sz="1008" kern="1200">
                <a:solidFill>
                  <a:schemeClr val="tx1"/>
                </a:solidFill>
                <a:latin typeface="+mn-lt"/>
                <a:ea typeface="+mn-ea"/>
                <a:cs typeface="+mn-cs"/>
              </a:defRPr>
            </a:lvl1pPr>
            <a:lvl2pPr marL="256032" algn="l" defTabSz="512064" rtl="0" eaLnBrk="1" latinLnBrk="0" hangingPunct="1">
              <a:defRPr sz="1008" kern="1200">
                <a:solidFill>
                  <a:schemeClr val="tx1"/>
                </a:solidFill>
                <a:latin typeface="+mn-lt"/>
                <a:ea typeface="+mn-ea"/>
                <a:cs typeface="+mn-cs"/>
              </a:defRPr>
            </a:lvl2pPr>
            <a:lvl3pPr marL="512064" algn="l" defTabSz="512064" rtl="0" eaLnBrk="1" latinLnBrk="0" hangingPunct="1">
              <a:defRPr sz="1008" kern="1200">
                <a:solidFill>
                  <a:schemeClr val="tx1"/>
                </a:solidFill>
                <a:latin typeface="+mn-lt"/>
                <a:ea typeface="+mn-ea"/>
                <a:cs typeface="+mn-cs"/>
              </a:defRPr>
            </a:lvl3pPr>
            <a:lvl4pPr marL="768096" algn="l" defTabSz="512064" rtl="0" eaLnBrk="1" latinLnBrk="0" hangingPunct="1">
              <a:defRPr sz="1008" kern="1200">
                <a:solidFill>
                  <a:schemeClr val="tx1"/>
                </a:solidFill>
                <a:latin typeface="+mn-lt"/>
                <a:ea typeface="+mn-ea"/>
                <a:cs typeface="+mn-cs"/>
              </a:defRPr>
            </a:lvl4pPr>
            <a:lvl5pPr marL="1024128" algn="l" defTabSz="512064" rtl="0" eaLnBrk="1" latinLnBrk="0" hangingPunct="1">
              <a:defRPr sz="1008" kern="1200">
                <a:solidFill>
                  <a:schemeClr val="tx1"/>
                </a:solidFill>
                <a:latin typeface="+mn-lt"/>
                <a:ea typeface="+mn-ea"/>
                <a:cs typeface="+mn-cs"/>
              </a:defRPr>
            </a:lvl5pPr>
            <a:lvl6pPr marL="1280160" algn="l" defTabSz="512064" rtl="0" eaLnBrk="1" latinLnBrk="0" hangingPunct="1">
              <a:defRPr sz="1008" kern="1200">
                <a:solidFill>
                  <a:schemeClr val="tx1"/>
                </a:solidFill>
                <a:latin typeface="+mn-lt"/>
                <a:ea typeface="+mn-ea"/>
                <a:cs typeface="+mn-cs"/>
              </a:defRPr>
            </a:lvl6pPr>
            <a:lvl7pPr marL="1536192" algn="l" defTabSz="512064" rtl="0" eaLnBrk="1" latinLnBrk="0" hangingPunct="1">
              <a:defRPr sz="1008" kern="1200">
                <a:solidFill>
                  <a:schemeClr val="tx1"/>
                </a:solidFill>
                <a:latin typeface="+mn-lt"/>
                <a:ea typeface="+mn-ea"/>
                <a:cs typeface="+mn-cs"/>
              </a:defRPr>
            </a:lvl7pPr>
            <a:lvl8pPr marL="1792224" algn="l" defTabSz="512064" rtl="0" eaLnBrk="1" latinLnBrk="0" hangingPunct="1">
              <a:defRPr sz="1008" kern="1200">
                <a:solidFill>
                  <a:schemeClr val="tx1"/>
                </a:solidFill>
                <a:latin typeface="+mn-lt"/>
                <a:ea typeface="+mn-ea"/>
                <a:cs typeface="+mn-cs"/>
              </a:defRPr>
            </a:lvl8pPr>
            <a:lvl9pPr marL="2048256" algn="l" defTabSz="512064" rtl="0" eaLnBrk="1" latinLnBrk="0" hangingPunct="1">
              <a:defRPr sz="1008" kern="1200">
                <a:solidFill>
                  <a:schemeClr val="tx1"/>
                </a:solidFill>
                <a:latin typeface="+mn-lt"/>
                <a:ea typeface="+mn-ea"/>
                <a:cs typeface="+mn-cs"/>
              </a:defRPr>
            </a:lvl9pPr>
          </a:lstStyle>
          <a:p>
            <a:pPr algn="ctr">
              <a:lnSpc>
                <a:spcPts val="3920"/>
              </a:lnSpc>
            </a:pPr>
            <a:r>
              <a:rPr lang="en-US" sz="2700" b="1" spc="-137">
                <a:solidFill>
                  <a:srgbClr val="000000"/>
                </a:solidFill>
                <a:latin typeface="Trebuchet MS"/>
                <a:ea typeface="ADLaM Display"/>
                <a:cs typeface="Aptos Serif"/>
                <a:sym typeface="Times New Roman"/>
              </a:rPr>
              <a:t>Hallucination Detection in QWEN 3-14B </a:t>
            </a:r>
            <a:endParaRPr lang="en-US" b="1">
              <a:latin typeface="Trebuchet MS"/>
              <a:ea typeface="ADLaM Display"/>
              <a:cs typeface="Aptos Serif"/>
              <a:sym typeface="Times New Roman"/>
            </a:endParaRPr>
          </a:p>
          <a:p>
            <a:pPr algn="ctr">
              <a:lnSpc>
                <a:spcPts val="3920"/>
              </a:lnSpc>
              <a:spcBef>
                <a:spcPct val="0"/>
              </a:spcBef>
            </a:pPr>
            <a:r>
              <a:rPr lang="en-US" sz="2700" b="1" spc="-137">
                <a:solidFill>
                  <a:srgbClr val="000000"/>
                </a:solidFill>
                <a:latin typeface="Trebuchet MS"/>
                <a:ea typeface="ADLaM Display"/>
                <a:cs typeface="Aptos Serif"/>
                <a:sym typeface="Times New Roman"/>
              </a:rPr>
              <a:t>A Comparative Study of Prompt Engineering Strategies</a:t>
            </a:r>
            <a:endParaRPr lang="en-US" b="1">
              <a:latin typeface="Trebuchet MS"/>
              <a:ea typeface="ADLaM Display"/>
              <a:cs typeface="Aptos Serif"/>
            </a:endParaRPr>
          </a:p>
        </p:txBody>
      </p:sp>
      <p:pic>
        <p:nvPicPr>
          <p:cNvPr id="10" name="Picture 9" descr="A purple and white logo&#10;&#10;AI-generated content may be incorrect.">
            <a:extLst>
              <a:ext uri="{FF2B5EF4-FFF2-40B4-BE49-F238E27FC236}">
                <a16:creationId xmlns:a16="http://schemas.microsoft.com/office/drawing/2014/main" id="{F23347D7-B01C-9698-E522-A179540EDE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904340"/>
            <a:ext cx="2418800" cy="9536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BFC1E-135F-A2DF-B2C0-AF5D949D4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4D8D8-4132-47E2-1AF9-4C89C170F095}"/>
              </a:ext>
            </a:extLst>
          </p:cNvPr>
          <p:cNvSpPr>
            <a:spLocks noGrp="1"/>
          </p:cNvSpPr>
          <p:nvPr>
            <p:ph type="title"/>
          </p:nvPr>
        </p:nvSpPr>
        <p:spPr>
          <a:xfrm>
            <a:off x="361870" y="194200"/>
            <a:ext cx="6553200" cy="538609"/>
          </a:xfrm>
        </p:spPr>
        <p:txBody>
          <a:bodyPr/>
          <a:lstStyle/>
          <a:p>
            <a:r>
              <a:rPr lang="en-US" sz="2900">
                <a:latin typeface="Century Gothic"/>
              </a:rPr>
              <a:t>Results:</a:t>
            </a:r>
            <a:r>
              <a:rPr lang="en-SG" sz="2900">
                <a:latin typeface="Century Gothic"/>
              </a:rPr>
              <a:t> Summarization</a:t>
            </a:r>
            <a:endParaRPr lang="en-SG"/>
          </a:p>
        </p:txBody>
      </p:sp>
      <p:graphicFrame>
        <p:nvGraphicFramePr>
          <p:cNvPr id="13" name="Table 12">
            <a:extLst>
              <a:ext uri="{FF2B5EF4-FFF2-40B4-BE49-F238E27FC236}">
                <a16:creationId xmlns:a16="http://schemas.microsoft.com/office/drawing/2014/main" id="{A0D758D3-1071-C514-D49E-D0C94E7A5E24}"/>
              </a:ext>
            </a:extLst>
          </p:cNvPr>
          <p:cNvGraphicFramePr>
            <a:graphicFrameLocks noGrp="1"/>
          </p:cNvGraphicFramePr>
          <p:nvPr>
            <p:extLst>
              <p:ext uri="{D42A27DB-BD31-4B8C-83A1-F6EECF244321}">
                <p14:modId xmlns:p14="http://schemas.microsoft.com/office/powerpoint/2010/main" val="3880987891"/>
              </p:ext>
            </p:extLst>
          </p:nvPr>
        </p:nvGraphicFramePr>
        <p:xfrm>
          <a:off x="137494" y="1366997"/>
          <a:ext cx="8874880" cy="2854250"/>
        </p:xfrm>
        <a:graphic>
          <a:graphicData uri="http://schemas.openxmlformats.org/drawingml/2006/table">
            <a:tbl>
              <a:tblPr firstRow="1" bandRow="1">
                <a:tableStyleId>{7DF18680-E054-41AD-8BC1-D1AEF772440D}</a:tableStyleId>
              </a:tblPr>
              <a:tblGrid>
                <a:gridCol w="1067802">
                  <a:extLst>
                    <a:ext uri="{9D8B030D-6E8A-4147-A177-3AD203B41FA5}">
                      <a16:colId xmlns:a16="http://schemas.microsoft.com/office/drawing/2014/main" val="1220518324"/>
                    </a:ext>
                  </a:extLst>
                </a:gridCol>
                <a:gridCol w="544678">
                  <a:extLst>
                    <a:ext uri="{9D8B030D-6E8A-4147-A177-3AD203B41FA5}">
                      <a16:colId xmlns:a16="http://schemas.microsoft.com/office/drawing/2014/main" val="4114700940"/>
                    </a:ext>
                  </a:extLst>
                </a:gridCol>
                <a:gridCol w="4346408">
                  <a:extLst>
                    <a:ext uri="{9D8B030D-6E8A-4147-A177-3AD203B41FA5}">
                      <a16:colId xmlns:a16="http://schemas.microsoft.com/office/drawing/2014/main" val="3812050528"/>
                    </a:ext>
                  </a:extLst>
                </a:gridCol>
                <a:gridCol w="812130">
                  <a:extLst>
                    <a:ext uri="{9D8B030D-6E8A-4147-A177-3AD203B41FA5}">
                      <a16:colId xmlns:a16="http://schemas.microsoft.com/office/drawing/2014/main" val="734346452"/>
                    </a:ext>
                  </a:extLst>
                </a:gridCol>
                <a:gridCol w="879809">
                  <a:extLst>
                    <a:ext uri="{9D8B030D-6E8A-4147-A177-3AD203B41FA5}">
                      <a16:colId xmlns:a16="http://schemas.microsoft.com/office/drawing/2014/main" val="1053168646"/>
                    </a:ext>
                  </a:extLst>
                </a:gridCol>
                <a:gridCol w="1224053">
                  <a:extLst>
                    <a:ext uri="{9D8B030D-6E8A-4147-A177-3AD203B41FA5}">
                      <a16:colId xmlns:a16="http://schemas.microsoft.com/office/drawing/2014/main" val="4084021095"/>
                    </a:ext>
                  </a:extLst>
                </a:gridCol>
              </a:tblGrid>
              <a:tr h="354636">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Experiments</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F1</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Recall</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Precision</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065539"/>
                  </a:ext>
                </a:extLst>
              </a:tr>
              <a:tr h="131591">
                <a:tc rowSpan="6">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Baseline</a:t>
                      </a: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gn="l">
                        <a:lnSpc>
                          <a:spcPct val="115000"/>
                        </a:lnSpc>
                        <a:spcAft>
                          <a:spcPts val="800"/>
                        </a:spcAft>
                        <a:buNone/>
                      </a:pPr>
                      <a:r>
                        <a:rPr lang="en-US" sz="1800" b="0" kern="100">
                          <a:effectLst/>
                          <a:latin typeface="Arial"/>
                          <a:ea typeface="Aptos" panose="020B0004020202020204" pitchFamily="34" charset="0"/>
                          <a:cs typeface="Arial"/>
                        </a:rPr>
                        <a:t>Plaintext</a:t>
                      </a:r>
                    </a:p>
                  </a:txBody>
                  <a:tcPr marL="68580" marR="68580" marT="0" marB="0"/>
                </a:tc>
                <a:tc>
                  <a:txBody>
                    <a:bodyPr/>
                    <a:lstStyle/>
                    <a:p>
                      <a:pPr marL="0" marR="0" algn="ctr">
                        <a:lnSpc>
                          <a:spcPct val="115000"/>
                        </a:lnSpc>
                        <a:spcAft>
                          <a:spcPts val="800"/>
                        </a:spcAft>
                        <a:buNone/>
                      </a:pPr>
                      <a:r>
                        <a:rPr lang="en-US" sz="1800" b="1" kern="100">
                          <a:solidFill>
                            <a:srgbClr val="000000"/>
                          </a:solidFill>
                          <a:effectLst/>
                          <a:latin typeface="Arial"/>
                          <a:ea typeface="Aptos" panose="020B0004020202020204" pitchFamily="34" charset="0"/>
                          <a:cs typeface="Times New Roman"/>
                        </a:rPr>
                        <a:t>0.69</a:t>
                      </a:r>
                      <a:endParaRPr lang="en-US" sz="1800" b="1" kern="100">
                        <a:effectLst/>
                        <a:latin typeface="Aptos"/>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solidFill>
                            <a:srgbClr val="000000"/>
                          </a:solidFill>
                          <a:effectLst/>
                          <a:latin typeface="Arial"/>
                          <a:ea typeface="Aptos" panose="020B0004020202020204" pitchFamily="34" charset="0"/>
                          <a:cs typeface="Times New Roman"/>
                        </a:rPr>
                        <a:t>0.60</a:t>
                      </a:r>
                      <a:endParaRPr lang="en-US" sz="1800" kern="100">
                        <a:effectLst/>
                        <a:latin typeface="Aptos"/>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solidFill>
                            <a:srgbClr val="000000"/>
                          </a:solidFill>
                          <a:effectLst/>
                          <a:latin typeface="Arial"/>
                          <a:ea typeface="Aptos" panose="020B0004020202020204" pitchFamily="34" charset="0"/>
                          <a:cs typeface="Times New Roman"/>
                        </a:rPr>
                        <a:t>0.83</a:t>
                      </a:r>
                      <a:endParaRPr lang="en-US" sz="1800" kern="100">
                        <a:effectLst/>
                        <a:latin typeface="Aptos"/>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0662869"/>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effectLst/>
                          <a:latin typeface="Arial"/>
                          <a:ea typeface="Aptos" panose="020B0004020202020204" pitchFamily="34" charset="0"/>
                          <a:cs typeface="Times New Roman"/>
                        </a:rPr>
                        <a:t>JSON</a:t>
                      </a:r>
                    </a:p>
                  </a:txBody>
                  <a:tcPr marL="68580" marR="68580" marT="0" marB="0"/>
                </a:tc>
                <a:tc>
                  <a:txBody>
                    <a:bodyPr/>
                    <a:lstStyle/>
                    <a:p>
                      <a:pPr marL="0" marR="0" algn="ctr">
                        <a:lnSpc>
                          <a:spcPct val="115000"/>
                        </a:lnSpc>
                        <a:spcAft>
                          <a:spcPts val="800"/>
                        </a:spcAft>
                        <a:buNone/>
                      </a:pPr>
                      <a:r>
                        <a:rPr lang="en-US" sz="1800" b="1" kern="100">
                          <a:effectLst/>
                          <a:latin typeface="Arial"/>
                          <a:ea typeface="Aptos" panose="020B0004020202020204" pitchFamily="34" charset="0"/>
                          <a:cs typeface="Times New Roman"/>
                        </a:rPr>
                        <a:t>0.74</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0.74</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0.74</a:t>
                      </a:r>
                    </a:p>
                  </a:txBody>
                  <a:tcPr marL="68580" marR="68580" marT="0" marB="0"/>
                </a:tc>
                <a:extLst>
                  <a:ext uri="{0D108BD9-81ED-4DB2-BD59-A6C34878D82A}">
                    <a16:rowId xmlns:a16="http://schemas.microsoft.com/office/drawing/2014/main" val="1776782053"/>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0" kern="100">
                          <a:effectLst/>
                          <a:latin typeface="Arial"/>
                          <a:ea typeface="Aptos" panose="020B0004020202020204" pitchFamily="34" charset="0"/>
                          <a:cs typeface="Times New Roman"/>
                        </a:rPr>
                        <a:t>JSON</a:t>
                      </a:r>
                      <a:r>
                        <a:rPr lang="en-US" sz="1800" b="0" kern="100">
                          <a:effectLst/>
                          <a:latin typeface="Aptos"/>
                          <a:ea typeface="Aptos" panose="020B0004020202020204" pitchFamily="34" charset="0"/>
                          <a:cs typeface="Times New Roman"/>
                        </a:rPr>
                        <a:t>, </a:t>
                      </a:r>
                      <a:r>
                        <a:rPr lang="en-US" sz="1800" b="0" kern="100">
                          <a:effectLst/>
                          <a:latin typeface="Arial"/>
                          <a:ea typeface="Aptos" panose="020B0004020202020204" pitchFamily="34" charset="0"/>
                          <a:cs typeface="Times New Roman"/>
                        </a:rPr>
                        <a:t>Reasoning</a:t>
                      </a:r>
                    </a:p>
                  </a:txBody>
                  <a:tcPr marL="68580" marR="68580" marT="0" marB="0"/>
                </a:tc>
                <a:tc>
                  <a:txBody>
                    <a:bodyPr/>
                    <a:lstStyle/>
                    <a:p>
                      <a:pPr marL="0" marR="0" algn="ctr">
                        <a:lnSpc>
                          <a:spcPct val="115000"/>
                        </a:lnSpc>
                        <a:spcAft>
                          <a:spcPts val="800"/>
                        </a:spcAft>
                        <a:buNone/>
                      </a:pPr>
                      <a:r>
                        <a:rPr lang="en-US" sz="1800" b="1" kern="100">
                          <a:effectLst/>
                          <a:latin typeface="Arial"/>
                          <a:ea typeface="Aptos" panose="020B0004020202020204" pitchFamily="34" charset="0"/>
                          <a:cs typeface="Times New Roman"/>
                        </a:rPr>
                        <a:t>0.72</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0.67</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0.78</a:t>
                      </a:r>
                    </a:p>
                  </a:txBody>
                  <a:tcPr marL="68580" marR="68580" marT="0" marB="0"/>
                </a:tc>
                <a:extLst>
                  <a:ext uri="{0D108BD9-81ED-4DB2-BD59-A6C34878D82A}">
                    <a16:rowId xmlns:a16="http://schemas.microsoft.com/office/drawing/2014/main" val="3272482263"/>
                  </a:ext>
                </a:extLst>
              </a:tr>
              <a:tr h="141016">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0" kern="100">
                          <a:effectLst/>
                          <a:latin typeface="Arial"/>
                          <a:ea typeface="Aptos" panose="020B0004020202020204" pitchFamily="34" charset="0"/>
                          <a:cs typeface="Times New Roman"/>
                        </a:rPr>
                        <a:t>JSON</a:t>
                      </a:r>
                      <a:r>
                        <a:rPr lang="en-US" sz="1800" b="0" kern="100">
                          <a:effectLst/>
                          <a:latin typeface="Aptos"/>
                          <a:ea typeface="Aptos" panose="020B0004020202020204" pitchFamily="34" charset="0"/>
                          <a:cs typeface="Times New Roman"/>
                        </a:rPr>
                        <a:t>, </a:t>
                      </a:r>
                      <a:r>
                        <a:rPr lang="en-US" sz="1800" b="0" kern="100">
                          <a:effectLst/>
                          <a:latin typeface="Arial"/>
                          <a:ea typeface="Aptos" panose="020B0004020202020204" pitchFamily="34" charset="0"/>
                          <a:cs typeface="Times New Roman"/>
                        </a:rPr>
                        <a:t>Reasoning</a:t>
                      </a:r>
                      <a:r>
                        <a:rPr lang="en-US" sz="1800" b="0" kern="100">
                          <a:effectLst/>
                          <a:latin typeface="Aptos"/>
                          <a:ea typeface="Aptos" panose="020B0004020202020204" pitchFamily="34" charset="0"/>
                          <a:cs typeface="Times New Roman"/>
                        </a:rPr>
                        <a:t>, </a:t>
                      </a:r>
                      <a:r>
                        <a:rPr lang="en-US" sz="1800" b="0" kern="100">
                          <a:effectLst/>
                          <a:latin typeface="Arial"/>
                          <a:ea typeface="Aptos" panose="020B0004020202020204" pitchFamily="34" charset="0"/>
                          <a:cs typeface="Times New Roman"/>
                        </a:rPr>
                        <a:t>Definition</a:t>
                      </a:r>
                    </a:p>
                  </a:txBody>
                  <a:tcPr marL="68580" marR="68580" marT="0" marB="0"/>
                </a:tc>
                <a:tc>
                  <a:txBody>
                    <a:bodyPr/>
                    <a:lstStyle/>
                    <a:p>
                      <a:pPr marL="0" marR="0" algn="ctr">
                        <a:lnSpc>
                          <a:spcPct val="115000"/>
                        </a:lnSpc>
                        <a:spcAft>
                          <a:spcPts val="800"/>
                        </a:spcAft>
                        <a:buNone/>
                      </a:pPr>
                      <a:r>
                        <a:rPr lang="en-US" sz="1800" b="1" kern="100">
                          <a:effectLst/>
                          <a:latin typeface="Arial"/>
                          <a:ea typeface="Aptos" panose="020B0004020202020204" pitchFamily="34" charset="0"/>
                          <a:cs typeface="Times New Roman"/>
                        </a:rPr>
                        <a:t>0.73</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0.70</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0.76</a:t>
                      </a:r>
                    </a:p>
                  </a:txBody>
                  <a:tcPr marL="68580" marR="68580" marT="0" marB="0"/>
                </a:tc>
                <a:extLst>
                  <a:ext uri="{0D108BD9-81ED-4DB2-BD59-A6C34878D82A}">
                    <a16:rowId xmlns:a16="http://schemas.microsoft.com/office/drawing/2014/main" val="174710348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0" kern="100">
                          <a:effectLst/>
                          <a:latin typeface="Arial"/>
                          <a:ea typeface="Aptos" panose="020B0004020202020204" pitchFamily="34" charset="0"/>
                          <a:cs typeface="Times New Roman"/>
                        </a:rPr>
                        <a:t>JSON</a:t>
                      </a:r>
                      <a:r>
                        <a:rPr lang="en-US" sz="1800" b="0" kern="100">
                          <a:effectLst/>
                          <a:latin typeface="Aptos"/>
                          <a:ea typeface="Aptos" panose="020B0004020202020204" pitchFamily="34" charset="0"/>
                          <a:cs typeface="Times New Roman"/>
                        </a:rPr>
                        <a:t>, </a:t>
                      </a:r>
                      <a:r>
                        <a:rPr lang="en-US" sz="1800" b="0" kern="100">
                          <a:effectLst/>
                          <a:latin typeface="Arial"/>
                          <a:ea typeface="Aptos" panose="020B0004020202020204" pitchFamily="34" charset="0"/>
                          <a:cs typeface="Times New Roman"/>
                        </a:rPr>
                        <a:t>Reasoning</a:t>
                      </a:r>
                      <a:r>
                        <a:rPr lang="en-US" sz="1800" b="0" kern="100">
                          <a:effectLst/>
                          <a:latin typeface="Aptos"/>
                          <a:ea typeface="Aptos" panose="020B0004020202020204" pitchFamily="34" charset="0"/>
                          <a:cs typeface="Times New Roman"/>
                        </a:rPr>
                        <a:t>, </a:t>
                      </a:r>
                      <a:r>
                        <a:rPr lang="en-US" sz="1800" b="0" kern="100">
                          <a:effectLst/>
                          <a:latin typeface="Arial"/>
                          <a:ea typeface="Aptos" panose="020B0004020202020204" pitchFamily="34" charset="0"/>
                          <a:cs typeface="Times New Roman"/>
                        </a:rPr>
                        <a:t>Definition, Hallucination Pattern</a:t>
                      </a:r>
                      <a:endParaRPr lang="en-US" sz="1800" b="0" kern="100">
                        <a:effectLst/>
                        <a:latin typeface="Aptos"/>
                        <a:ea typeface="Aptos" panose="020B0004020202020204" pitchFamily="34" charset="0"/>
                        <a:cs typeface="Times New Roman"/>
                      </a:endParaRPr>
                    </a:p>
                  </a:txBody>
                  <a:tcPr marL="68580" marR="68580" marT="0" marB="0"/>
                </a:tc>
                <a:tc>
                  <a:txBody>
                    <a:bodyPr/>
                    <a:lstStyle/>
                    <a:p>
                      <a:pPr marL="0" marR="0" algn="ctr">
                        <a:lnSpc>
                          <a:spcPct val="115000"/>
                        </a:lnSpc>
                        <a:spcAft>
                          <a:spcPts val="800"/>
                        </a:spcAft>
                        <a:buNone/>
                      </a:pPr>
                      <a:r>
                        <a:rPr lang="en-US" sz="1800" b="1" kern="100">
                          <a:effectLst/>
                          <a:latin typeface="Arial"/>
                          <a:ea typeface="Aptos" panose="020B0004020202020204" pitchFamily="34" charset="0"/>
                          <a:cs typeface="Times New Roman"/>
                        </a:rPr>
                        <a:t>0.73</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0.70</a:t>
                      </a:r>
                    </a:p>
                  </a:txBody>
                  <a:tcPr marL="68580" marR="68580" marT="0" marB="0"/>
                </a:tc>
                <a:tc>
                  <a:txBody>
                    <a:bodyPr/>
                    <a:lstStyle/>
                    <a:p>
                      <a:pPr marL="0" marR="0" algn="ctr">
                        <a:lnSpc>
                          <a:spcPct val="115000"/>
                        </a:lnSpc>
                        <a:spcAft>
                          <a:spcPts val="800"/>
                        </a:spcAft>
                        <a:buNone/>
                      </a:pPr>
                      <a:r>
                        <a:rPr lang="en-US" sz="1800" kern="100">
                          <a:effectLst/>
                          <a:latin typeface="Arial"/>
                          <a:ea typeface="Aptos" panose="020B0004020202020204" pitchFamily="34" charset="0"/>
                          <a:cs typeface="Times New Roman"/>
                        </a:rPr>
                        <a:t>0.77</a:t>
                      </a:r>
                    </a:p>
                  </a:txBody>
                  <a:tcPr marL="68580" marR="68580" marT="0" marB="0"/>
                </a:tc>
                <a:extLst>
                  <a:ext uri="{0D108BD9-81ED-4DB2-BD59-A6C34878D82A}">
                    <a16:rowId xmlns:a16="http://schemas.microsoft.com/office/drawing/2014/main" val="2765574030"/>
                  </a:ext>
                </a:extLst>
              </a:tr>
              <a:tr h="0">
                <a:tc vMerge="1">
                  <a:txBody>
                    <a:bodyPr/>
                    <a:lstStyle/>
                    <a:p>
                      <a:endParaRPr lang="en-US"/>
                    </a:p>
                  </a:txBody>
                  <a:tcPr/>
                </a:tc>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US" sz="1800" kern="100">
                          <a:effectLst/>
                          <a:latin typeface="Arial" panose="020B0604020202020204" pitchFamily="34" charset="0"/>
                          <a:ea typeface="Aptos" panose="020B0004020202020204" pitchFamily="34" charset="0"/>
                          <a:cs typeface="Arial" panose="020B0604020202020204" pitchFamily="34" charset="0"/>
                        </a:rPr>
                        <a:t>+</a:t>
                      </a:r>
                    </a:p>
                    <a:p>
                      <a:pPr marL="0" marR="0" algn="ctr">
                        <a:lnSpc>
                          <a:spcPct val="115000"/>
                        </a:lnSpc>
                        <a:spcAft>
                          <a:spcPts val="800"/>
                        </a:spcAft>
                        <a:buNone/>
                      </a:pPr>
                      <a:endParaRPr lang="en-US" sz="18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nSpc>
                          <a:spcPct val="115000"/>
                        </a:lnSpc>
                        <a:spcAft>
                          <a:spcPts val="800"/>
                        </a:spcAft>
                        <a:buNone/>
                      </a:pPr>
                      <a:r>
                        <a:rPr lang="en-US" sz="1800" kern="100">
                          <a:effectLst/>
                          <a:latin typeface="Arial"/>
                          <a:ea typeface="Aptos" panose="020B0004020202020204" pitchFamily="34" charset="0"/>
                          <a:cs typeface="Times New Roman"/>
                        </a:rPr>
                        <a:t>JSON</a:t>
                      </a:r>
                      <a:r>
                        <a:rPr lang="en-US" sz="1800" kern="100">
                          <a:effectLst/>
                          <a:latin typeface="Aptos"/>
                          <a:ea typeface="Aptos" panose="020B0004020202020204" pitchFamily="34" charset="0"/>
                          <a:cs typeface="Times New Roman"/>
                        </a:rPr>
                        <a:t>, </a:t>
                      </a:r>
                      <a:r>
                        <a:rPr lang="en-US" sz="1800" kern="100">
                          <a:effectLst/>
                          <a:latin typeface="Arial"/>
                          <a:ea typeface="Aptos" panose="020B0004020202020204" pitchFamily="34" charset="0"/>
                          <a:cs typeface="Times New Roman"/>
                        </a:rPr>
                        <a:t>Reasoning</a:t>
                      </a:r>
                      <a:r>
                        <a:rPr lang="en-US" sz="1800" kern="100">
                          <a:effectLst/>
                          <a:latin typeface="Aptos"/>
                          <a:ea typeface="Aptos" panose="020B0004020202020204" pitchFamily="34" charset="0"/>
                          <a:cs typeface="Times New Roman"/>
                        </a:rPr>
                        <a:t>, </a:t>
                      </a:r>
                      <a:r>
                        <a:rPr lang="en-US" sz="1800" kern="100">
                          <a:effectLst/>
                          <a:latin typeface="Arial"/>
                          <a:ea typeface="Aptos" panose="020B0004020202020204" pitchFamily="34" charset="0"/>
                          <a:cs typeface="Times New Roman"/>
                        </a:rPr>
                        <a:t>Definition, Hallucination Pattern, </a:t>
                      </a:r>
                      <a:r>
                        <a:rPr lang="en-US" sz="1800" b="1" kern="100">
                          <a:solidFill>
                            <a:srgbClr val="000000"/>
                          </a:solidFill>
                          <a:effectLst/>
                          <a:latin typeface="Arial"/>
                          <a:ea typeface="Aptos" panose="020B0004020202020204" pitchFamily="34" charset="0"/>
                          <a:cs typeface="Times New Roman"/>
                        </a:rPr>
                        <a:t>Paired Response</a:t>
                      </a:r>
                      <a:endParaRPr lang="en-US" sz="1800" b="1" kern="100">
                        <a:effectLst/>
                        <a:latin typeface="Arial"/>
                        <a:ea typeface="Aptos" panose="020B0004020202020204" pitchFamily="34" charset="0"/>
                        <a:cs typeface="Times New Roman"/>
                      </a:endParaRPr>
                    </a:p>
                  </a:txBody>
                  <a:tcPr marL="68580" marR="68580" marT="0" marB="0">
                    <a:solidFill>
                      <a:schemeClr val="accent2">
                        <a:lumMod val="20000"/>
                        <a:lumOff val="80000"/>
                      </a:schemeClr>
                    </a:solidFill>
                  </a:tcPr>
                </a:tc>
                <a:tc>
                  <a:txBody>
                    <a:bodyPr/>
                    <a:lstStyle/>
                    <a:p>
                      <a:pPr marL="0" marR="0" algn="ctr">
                        <a:lnSpc>
                          <a:spcPct val="115000"/>
                        </a:lnSpc>
                        <a:spcAft>
                          <a:spcPts val="800"/>
                        </a:spcAft>
                        <a:buNone/>
                      </a:pPr>
                      <a:r>
                        <a:rPr lang="en-US" sz="1800" b="1" kern="100">
                          <a:solidFill>
                            <a:srgbClr val="000000"/>
                          </a:solidFill>
                          <a:effectLst/>
                          <a:latin typeface="Arial"/>
                          <a:ea typeface="Aptos" panose="020B0004020202020204" pitchFamily="34" charset="0"/>
                          <a:cs typeface="Times New Roman"/>
                        </a:rPr>
                        <a:t>0.95</a:t>
                      </a:r>
                    </a:p>
                  </a:txBody>
                  <a:tcPr marL="68580" marR="68580" marT="0" marB="0">
                    <a:solidFill>
                      <a:schemeClr val="accent2">
                        <a:lumMod val="20000"/>
                        <a:lumOff val="80000"/>
                      </a:schemeClr>
                    </a:solidFill>
                  </a:tcPr>
                </a:tc>
                <a:tc>
                  <a:txBody>
                    <a:bodyPr/>
                    <a:lstStyle/>
                    <a:p>
                      <a:pPr marL="0" marR="0" algn="ctr">
                        <a:lnSpc>
                          <a:spcPct val="115000"/>
                        </a:lnSpc>
                        <a:spcAft>
                          <a:spcPts val="800"/>
                        </a:spcAft>
                        <a:buNone/>
                      </a:pPr>
                      <a:r>
                        <a:rPr lang="en-US" sz="1800" kern="100">
                          <a:solidFill>
                            <a:srgbClr val="000000"/>
                          </a:solidFill>
                          <a:effectLst/>
                          <a:latin typeface="Arial"/>
                          <a:ea typeface="Aptos" panose="020B0004020202020204" pitchFamily="34" charset="0"/>
                          <a:cs typeface="Times New Roman"/>
                        </a:rPr>
                        <a:t>0.90</a:t>
                      </a:r>
                    </a:p>
                  </a:txBody>
                  <a:tcPr marL="68580" marR="68580" marT="0" marB="0">
                    <a:solidFill>
                      <a:schemeClr val="accent2">
                        <a:lumMod val="20000"/>
                        <a:lumOff val="80000"/>
                      </a:schemeClr>
                    </a:solidFill>
                  </a:tcPr>
                </a:tc>
                <a:tc>
                  <a:txBody>
                    <a:bodyPr/>
                    <a:lstStyle/>
                    <a:p>
                      <a:pPr marL="0" marR="0" algn="ctr">
                        <a:lnSpc>
                          <a:spcPct val="115000"/>
                        </a:lnSpc>
                        <a:spcAft>
                          <a:spcPts val="800"/>
                        </a:spcAft>
                        <a:buNone/>
                      </a:pPr>
                      <a:r>
                        <a:rPr lang="en-US" sz="1800" kern="100">
                          <a:solidFill>
                            <a:srgbClr val="000000"/>
                          </a:solidFill>
                          <a:effectLst/>
                          <a:latin typeface="Arial"/>
                          <a:ea typeface="Aptos" panose="020B0004020202020204" pitchFamily="34" charset="0"/>
                          <a:cs typeface="Times New Roman"/>
                        </a:rPr>
                        <a:t>1.0</a:t>
                      </a:r>
                    </a:p>
                  </a:txBody>
                  <a:tcPr marL="68580" marR="68580" marT="0" marB="0">
                    <a:solidFill>
                      <a:schemeClr val="accent2">
                        <a:lumMod val="20000"/>
                        <a:lumOff val="80000"/>
                      </a:schemeClr>
                    </a:solidFill>
                  </a:tcPr>
                </a:tc>
                <a:extLst>
                  <a:ext uri="{0D108BD9-81ED-4DB2-BD59-A6C34878D82A}">
                    <a16:rowId xmlns:a16="http://schemas.microsoft.com/office/drawing/2014/main" val="159454486"/>
                  </a:ext>
                </a:extLst>
              </a:tr>
            </a:tbl>
          </a:graphicData>
        </a:graphic>
      </p:graphicFrame>
      <p:sp>
        <p:nvSpPr>
          <p:cNvPr id="6" name="TextBox 5">
            <a:extLst>
              <a:ext uri="{FF2B5EF4-FFF2-40B4-BE49-F238E27FC236}">
                <a16:creationId xmlns:a16="http://schemas.microsoft.com/office/drawing/2014/main" id="{8588CF44-83C0-0FC0-3577-5C98DF4619D1}"/>
              </a:ext>
            </a:extLst>
          </p:cNvPr>
          <p:cNvSpPr txBox="1"/>
          <p:nvPr/>
        </p:nvSpPr>
        <p:spPr>
          <a:xfrm>
            <a:off x="252207" y="4511089"/>
            <a:ext cx="383424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solidFill>
                  <a:srgbClr val="002060"/>
                </a:solidFill>
                <a:highlight>
                  <a:srgbClr val="FFFFFF"/>
                </a:highlight>
                <a:latin typeface="Tahoma"/>
                <a:ea typeface="Tahoma"/>
                <a:cs typeface="Tahoma"/>
              </a:rPr>
              <a:t>Results Metrics: </a:t>
            </a:r>
          </a:p>
          <a:p>
            <a:r>
              <a:rPr lang="en-US" sz="1600" b="1">
                <a:solidFill>
                  <a:srgbClr val="002060"/>
                </a:solidFill>
                <a:highlight>
                  <a:srgbClr val="FFFFFF"/>
                </a:highlight>
                <a:latin typeface="Tahoma"/>
                <a:ea typeface="Tahoma"/>
                <a:cs typeface="Tahoma"/>
              </a:rPr>
              <a:t>Incorrect Predictions: </a:t>
            </a:r>
            <a:r>
              <a:rPr lang="en-US" sz="1600" b="1">
                <a:solidFill>
                  <a:srgbClr val="FF0000"/>
                </a:solidFill>
                <a:highlight>
                  <a:srgbClr val="FFFFFF"/>
                </a:highlight>
                <a:latin typeface="Tahoma"/>
                <a:ea typeface="Tahoma"/>
                <a:cs typeface="Tahoma"/>
              </a:rPr>
              <a:t>11</a:t>
            </a:r>
            <a:r>
              <a:rPr lang="en-US" sz="1600" b="1">
                <a:solidFill>
                  <a:srgbClr val="002060"/>
                </a:solidFill>
                <a:highlight>
                  <a:srgbClr val="FFFFFF"/>
                </a:highlight>
                <a:latin typeface="Tahoma"/>
                <a:ea typeface="Tahoma"/>
                <a:cs typeface="Tahoma"/>
              </a:rPr>
              <a:t> (9%)</a:t>
            </a:r>
          </a:p>
          <a:p>
            <a:r>
              <a:rPr lang="en-US" sz="1600" b="1">
                <a:solidFill>
                  <a:srgbClr val="002060"/>
                </a:solidFill>
                <a:highlight>
                  <a:srgbClr val="FFFFFF"/>
                </a:highlight>
                <a:latin typeface="Tahoma"/>
                <a:ea typeface="Tahoma"/>
                <a:cs typeface="Tahoma"/>
              </a:rPr>
              <a:t>Correct Predictions: 111 (91%)</a:t>
            </a:r>
          </a:p>
          <a:p>
            <a:r>
              <a:rPr lang="en-US" sz="1600" b="1">
                <a:solidFill>
                  <a:srgbClr val="002060"/>
                </a:solidFill>
                <a:highlight>
                  <a:srgbClr val="FFFFFF"/>
                </a:highlight>
                <a:latin typeface="Tahoma"/>
                <a:ea typeface="Tahoma"/>
                <a:cs typeface="Tahoma"/>
              </a:rPr>
              <a:t>Error: </a:t>
            </a:r>
            <a:r>
              <a:rPr lang="en-US" sz="1600" b="1">
                <a:solidFill>
                  <a:srgbClr val="FF0000"/>
                </a:solidFill>
                <a:highlight>
                  <a:srgbClr val="FFFFFF"/>
                </a:highlight>
                <a:latin typeface="Tahoma"/>
                <a:ea typeface="Tahoma"/>
                <a:cs typeface="Tahoma"/>
              </a:rPr>
              <a:t>3 </a:t>
            </a:r>
          </a:p>
        </p:txBody>
      </p:sp>
      <p:pic>
        <p:nvPicPr>
          <p:cNvPr id="8" name="Picture 7" descr="A yellow and black text&#10;&#10;AI-generated content may be incorrect.">
            <a:extLst>
              <a:ext uri="{FF2B5EF4-FFF2-40B4-BE49-F238E27FC236}">
                <a16:creationId xmlns:a16="http://schemas.microsoft.com/office/drawing/2014/main" id="{2293E2EB-A0AE-2BA3-63D8-DE348A29E967}"/>
              </a:ext>
            </a:extLst>
          </p:cNvPr>
          <p:cNvPicPr>
            <a:picLocks noChangeAspect="1"/>
          </p:cNvPicPr>
          <p:nvPr/>
        </p:nvPicPr>
        <p:blipFill>
          <a:blip r:embed="rId3"/>
          <a:srcRect r="52776" b="34240"/>
          <a:stretch>
            <a:fillRect/>
          </a:stretch>
        </p:blipFill>
        <p:spPr>
          <a:xfrm>
            <a:off x="365090" y="5714784"/>
            <a:ext cx="4318200" cy="636233"/>
          </a:xfrm>
          <a:prstGeom prst="rect">
            <a:avLst/>
          </a:prstGeom>
        </p:spPr>
      </p:pic>
      <p:sp>
        <p:nvSpPr>
          <p:cNvPr id="11" name="TextBox 10">
            <a:extLst>
              <a:ext uri="{FF2B5EF4-FFF2-40B4-BE49-F238E27FC236}">
                <a16:creationId xmlns:a16="http://schemas.microsoft.com/office/drawing/2014/main" id="{68DEA3FB-0419-4275-5717-DE23464E764F}"/>
              </a:ext>
            </a:extLst>
          </p:cNvPr>
          <p:cNvSpPr txBox="1"/>
          <p:nvPr/>
        </p:nvSpPr>
        <p:spPr>
          <a:xfrm>
            <a:off x="4861757" y="4863831"/>
            <a:ext cx="406574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2060"/>
                </a:solidFill>
                <a:highlight>
                  <a:srgbClr val="FFFFFF"/>
                </a:highlight>
                <a:latin typeface="Tahoma"/>
                <a:ea typeface="Tahoma"/>
                <a:cs typeface="Tahoma"/>
              </a:rPr>
              <a:t>Most errors happened when response 1 and response 2 contains </a:t>
            </a:r>
            <a:r>
              <a:rPr lang="en-US" sz="1600" b="1">
                <a:solidFill>
                  <a:srgbClr val="FF0000"/>
                </a:solidFill>
                <a:highlight>
                  <a:srgbClr val="FFFFFF"/>
                </a:highlight>
                <a:latin typeface="Tahoma"/>
                <a:ea typeface="Tahoma"/>
                <a:cs typeface="Tahoma"/>
              </a:rPr>
              <a:t>similar facts </a:t>
            </a:r>
            <a:r>
              <a:rPr lang="en-US" sz="1600" b="1">
                <a:solidFill>
                  <a:srgbClr val="002060"/>
                </a:solidFill>
                <a:highlight>
                  <a:srgbClr val="FFFFFF"/>
                </a:highlight>
                <a:latin typeface="Tahoma"/>
                <a:ea typeface="Tahoma"/>
                <a:cs typeface="Tahoma"/>
              </a:rPr>
              <a:t>with minor differences such as </a:t>
            </a:r>
            <a:r>
              <a:rPr lang="en-US" sz="1600" b="1">
                <a:solidFill>
                  <a:srgbClr val="FF0000"/>
                </a:solidFill>
                <a:highlight>
                  <a:srgbClr val="FFFFFF"/>
                </a:highlight>
                <a:latin typeface="Tahoma"/>
                <a:ea typeface="Tahoma"/>
                <a:cs typeface="Tahoma"/>
              </a:rPr>
              <a:t>words. </a:t>
            </a:r>
          </a:p>
        </p:txBody>
      </p:sp>
      <p:sp>
        <p:nvSpPr>
          <p:cNvPr id="14" name="Rounded Rectangle 13">
            <a:extLst>
              <a:ext uri="{FF2B5EF4-FFF2-40B4-BE49-F238E27FC236}">
                <a16:creationId xmlns:a16="http://schemas.microsoft.com/office/drawing/2014/main" id="{56B16E38-3BC4-78B5-BFBA-45483135AD3B}"/>
              </a:ext>
            </a:extLst>
          </p:cNvPr>
          <p:cNvSpPr/>
          <p:nvPr/>
        </p:nvSpPr>
        <p:spPr>
          <a:xfrm>
            <a:off x="4855144" y="4864354"/>
            <a:ext cx="4073229" cy="1070457"/>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sz="1600" b="1">
              <a:solidFill>
                <a:srgbClr val="002060"/>
              </a:solidFill>
              <a:highlight>
                <a:srgbClr val="FFFFFF"/>
              </a:highlight>
              <a:latin typeface="Tahoma"/>
              <a:ea typeface="Tahoma"/>
              <a:cs typeface="Tahoma"/>
            </a:endParaRPr>
          </a:p>
        </p:txBody>
      </p:sp>
    </p:spTree>
    <p:extLst>
      <p:ext uri="{BB962C8B-B14F-4D97-AF65-F5344CB8AC3E}">
        <p14:creationId xmlns:p14="http://schemas.microsoft.com/office/powerpoint/2010/main" val="1750839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60FC1-BC7A-6125-998F-18575F01A74B}"/>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9B2D0DBD-C678-9E7D-4D9A-EC030D1DF058}"/>
              </a:ext>
            </a:extLst>
          </p:cNvPr>
          <p:cNvSpPr/>
          <p:nvPr/>
        </p:nvSpPr>
        <p:spPr>
          <a:xfrm>
            <a:off x="-6365" y="90202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D6C829-499F-17FE-9CE2-17843C01DE97}"/>
              </a:ext>
            </a:extLst>
          </p:cNvPr>
          <p:cNvSpPr>
            <a:spLocks noGrp="1"/>
          </p:cNvSpPr>
          <p:nvPr>
            <p:ph type="title"/>
          </p:nvPr>
        </p:nvSpPr>
        <p:spPr>
          <a:xfrm>
            <a:off x="361870" y="194200"/>
            <a:ext cx="6553200" cy="538609"/>
          </a:xfrm>
        </p:spPr>
        <p:txBody>
          <a:bodyPr/>
          <a:lstStyle/>
          <a:p>
            <a:r>
              <a:rPr lang="en-US" sz="2900">
                <a:latin typeface="Century Gothic"/>
              </a:rPr>
              <a:t>Best LLM Prompt:</a:t>
            </a:r>
            <a:r>
              <a:rPr lang="en-SG" sz="2900">
                <a:latin typeface="Century Gothic"/>
              </a:rPr>
              <a:t> Summarization</a:t>
            </a:r>
            <a:endParaRPr lang="en-SG"/>
          </a:p>
        </p:txBody>
      </p:sp>
      <p:pic>
        <p:nvPicPr>
          <p:cNvPr id="5" name="Picture 4">
            <a:extLst>
              <a:ext uri="{FF2B5EF4-FFF2-40B4-BE49-F238E27FC236}">
                <a16:creationId xmlns:a16="http://schemas.microsoft.com/office/drawing/2014/main" id="{F6B28BE8-8A4D-4A5F-D7C4-21A3172D96FF}"/>
              </a:ext>
            </a:extLst>
          </p:cNvPr>
          <p:cNvPicPr>
            <a:picLocks noChangeAspect="1"/>
          </p:cNvPicPr>
          <p:nvPr/>
        </p:nvPicPr>
        <p:blipFill>
          <a:blip r:embed="rId3"/>
          <a:stretch>
            <a:fillRect/>
          </a:stretch>
        </p:blipFill>
        <p:spPr>
          <a:xfrm>
            <a:off x="258250" y="946916"/>
            <a:ext cx="8436202" cy="3290318"/>
          </a:xfrm>
          <a:prstGeom prst="rect">
            <a:avLst/>
          </a:prstGeom>
        </p:spPr>
      </p:pic>
      <p:sp>
        <p:nvSpPr>
          <p:cNvPr id="6" name="TextBox 5">
            <a:extLst>
              <a:ext uri="{FF2B5EF4-FFF2-40B4-BE49-F238E27FC236}">
                <a16:creationId xmlns:a16="http://schemas.microsoft.com/office/drawing/2014/main" id="{41EE1D22-E4C4-BDCC-A5F0-DA8C4E2A9CFB}"/>
              </a:ext>
            </a:extLst>
          </p:cNvPr>
          <p:cNvSpPr txBox="1"/>
          <p:nvPr/>
        </p:nvSpPr>
        <p:spPr>
          <a:xfrm>
            <a:off x="7323112" y="2533816"/>
            <a:ext cx="1423555" cy="30777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Baseline Role</a:t>
            </a:r>
          </a:p>
        </p:txBody>
      </p:sp>
      <p:sp>
        <p:nvSpPr>
          <p:cNvPr id="7" name="TextBox 6">
            <a:extLst>
              <a:ext uri="{FF2B5EF4-FFF2-40B4-BE49-F238E27FC236}">
                <a16:creationId xmlns:a16="http://schemas.microsoft.com/office/drawing/2014/main" id="{ADCD853C-657D-C161-E491-7E88109F3DEE}"/>
              </a:ext>
            </a:extLst>
          </p:cNvPr>
          <p:cNvSpPr txBox="1"/>
          <p:nvPr/>
        </p:nvSpPr>
        <p:spPr>
          <a:xfrm>
            <a:off x="7323112" y="3552125"/>
            <a:ext cx="1423555" cy="30777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Reasoning</a:t>
            </a:r>
            <a:endParaRPr lang="en-US"/>
          </a:p>
        </p:txBody>
      </p:sp>
      <p:sp>
        <p:nvSpPr>
          <p:cNvPr id="8" name="TextBox 7">
            <a:extLst>
              <a:ext uri="{FF2B5EF4-FFF2-40B4-BE49-F238E27FC236}">
                <a16:creationId xmlns:a16="http://schemas.microsoft.com/office/drawing/2014/main" id="{D7E3FD07-DC83-F104-620F-BDE6C58EDD3E}"/>
              </a:ext>
            </a:extLst>
          </p:cNvPr>
          <p:cNvSpPr txBox="1"/>
          <p:nvPr/>
        </p:nvSpPr>
        <p:spPr>
          <a:xfrm>
            <a:off x="7323111" y="904442"/>
            <a:ext cx="1423555" cy="52322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Paired Response </a:t>
            </a:r>
            <a:endParaRPr lang="en-US"/>
          </a:p>
        </p:txBody>
      </p:sp>
      <p:pic>
        <p:nvPicPr>
          <p:cNvPr id="4" name="Picture 3" descr="A screenshot of a computer code&#10;&#10;AI-generated content may be incorrect.">
            <a:extLst>
              <a:ext uri="{FF2B5EF4-FFF2-40B4-BE49-F238E27FC236}">
                <a16:creationId xmlns:a16="http://schemas.microsoft.com/office/drawing/2014/main" id="{B10CFCCC-9D49-13EC-F410-F1CF7F9CBA5A}"/>
              </a:ext>
            </a:extLst>
          </p:cNvPr>
          <p:cNvPicPr>
            <a:picLocks noChangeAspect="1"/>
          </p:cNvPicPr>
          <p:nvPr/>
        </p:nvPicPr>
        <p:blipFill>
          <a:blip r:embed="rId4"/>
          <a:srcRect l="-253" t="885" r="253" b="46606"/>
          <a:stretch>
            <a:fillRect/>
          </a:stretch>
        </p:blipFill>
        <p:spPr>
          <a:xfrm>
            <a:off x="254210" y="4279061"/>
            <a:ext cx="8436210" cy="2038548"/>
          </a:xfrm>
          <a:prstGeom prst="rect">
            <a:avLst/>
          </a:prstGeom>
        </p:spPr>
      </p:pic>
      <p:sp>
        <p:nvSpPr>
          <p:cNvPr id="10" name="TextBox 9">
            <a:extLst>
              <a:ext uri="{FF2B5EF4-FFF2-40B4-BE49-F238E27FC236}">
                <a16:creationId xmlns:a16="http://schemas.microsoft.com/office/drawing/2014/main" id="{14E49FDD-EB59-3F91-7DF4-34A1CE82D5B1}"/>
              </a:ext>
            </a:extLst>
          </p:cNvPr>
          <p:cNvSpPr txBox="1"/>
          <p:nvPr/>
        </p:nvSpPr>
        <p:spPr>
          <a:xfrm>
            <a:off x="7327112" y="4641345"/>
            <a:ext cx="1413991" cy="954107"/>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Hallucination Definitions + Hallucination Patterns</a:t>
            </a:r>
            <a:endParaRPr lang="en-US"/>
          </a:p>
        </p:txBody>
      </p:sp>
    </p:spTree>
    <p:extLst>
      <p:ext uri="{BB962C8B-B14F-4D97-AF65-F5344CB8AC3E}">
        <p14:creationId xmlns:p14="http://schemas.microsoft.com/office/powerpoint/2010/main" val="3011443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A41C-88F2-743F-4BE7-65BDB9B25CAC}"/>
              </a:ext>
            </a:extLst>
          </p:cNvPr>
          <p:cNvSpPr>
            <a:spLocks noGrp="1"/>
          </p:cNvSpPr>
          <p:nvPr>
            <p:ph type="title"/>
          </p:nvPr>
        </p:nvSpPr>
        <p:spPr/>
        <p:txBody>
          <a:bodyPr/>
          <a:lstStyle/>
          <a:p>
            <a:r>
              <a:rPr lang="en-US">
                <a:latin typeface="Century Gothic"/>
              </a:rPr>
              <a:t>Error Analysis: Summarization</a:t>
            </a:r>
            <a:endParaRPr lang="en-US"/>
          </a:p>
        </p:txBody>
      </p:sp>
      <p:sp>
        <p:nvSpPr>
          <p:cNvPr id="3" name="Content Placeholder 2">
            <a:extLst>
              <a:ext uri="{FF2B5EF4-FFF2-40B4-BE49-F238E27FC236}">
                <a16:creationId xmlns:a16="http://schemas.microsoft.com/office/drawing/2014/main" id="{5111959A-EE4A-9D6D-23E0-7B7E3004AC8C}"/>
              </a:ext>
            </a:extLst>
          </p:cNvPr>
          <p:cNvSpPr>
            <a:spLocks noGrp="1"/>
          </p:cNvSpPr>
          <p:nvPr>
            <p:ph idx="1"/>
          </p:nvPr>
        </p:nvSpPr>
        <p:spPr>
          <a:xfrm>
            <a:off x="457200" y="1026602"/>
            <a:ext cx="8229600" cy="3308598"/>
          </a:xfrm>
        </p:spPr>
        <p:txBody>
          <a:bodyPr/>
          <a:lstStyle/>
          <a:p>
            <a:pPr marL="0" indent="0">
              <a:buNone/>
            </a:pPr>
            <a:r>
              <a:rPr lang="en-US" sz="1100">
                <a:latin typeface="Century Gothic"/>
              </a:rPr>
              <a:t>We all joke about how bad school dinners are but a secondary school in China takes this age old gripe to another level. In protest at their 'horrible' school meals, high school students in north east China's Jilin province are being forced to the sidewalk everyday to eat their lunch. With teachers banning packed lunches and erecting barbed wire and metal sheeting to prevent smuggling, the students' only option is to leave school grounds to eat everyday, the People's Daily Online reports. A group of students eat their lunch together at a local street vendor near the school premises. Left, a group of students eat their lunch while sitting on the sidewalk. Right, they make their way back to class after being forced to leave the school grounds to eat. Pictures of large groups of students sitting on the </a:t>
            </a:r>
            <a:r>
              <a:rPr lang="en-US" sz="1100" err="1">
                <a:latin typeface="Century Gothic"/>
              </a:rPr>
              <a:t>kerb</a:t>
            </a:r>
            <a:r>
              <a:rPr lang="en-US" sz="1100">
                <a:latin typeface="Century Gothic"/>
              </a:rPr>
              <a:t> eating their lunch have spread rapidly across </a:t>
            </a:r>
            <a:r>
              <a:rPr lang="en-US" sz="1100" err="1">
                <a:latin typeface="Century Gothic"/>
              </a:rPr>
              <a:t>Wechat</a:t>
            </a:r>
            <a:r>
              <a:rPr lang="en-US" sz="1100">
                <a:latin typeface="Century Gothic"/>
              </a:rPr>
              <a:t>, China's version of </a:t>
            </a:r>
            <a:r>
              <a:rPr lang="en-US" sz="1100" err="1">
                <a:latin typeface="Century Gothic"/>
              </a:rPr>
              <a:t>Whatsapp</a:t>
            </a:r>
            <a:r>
              <a:rPr lang="en-US" sz="1100">
                <a:latin typeface="Century Gothic"/>
              </a:rPr>
              <a:t>. According to students, their school banned all pre-packed lunches and cut their lunch break from one hour to 30 minutes, forcing students to eat their lunch outside on the street. Students claim food cooked in the school canteen is simply too horrible to eat, and it is so bad that at one point the canteen even closed down. The school has resorted to drastic measures to keep out students who may try to smuggle in food by putting up barbed wire and metal sheeting to block off the back entrance. The school canteen also fought back by only serving staff - but they are continuing to sell lunch boxes at 10 yuan a piece which the school recommends the students buy. And in a further effort to make eating outside of the school more difficult, street vendors are banned from operating outside of its gates. The images attracted thousands of comments on various Chinese websites. One person, from Jiangsu, said the schools were 'only after money'. Others also questioned those who were in charge of the greatly-despised canteen, including the school's headmaster, who was branded 'shameless'. The school has banned students from bringing food onto the premises and has even erected barbed wire and metal sheeting to prevent smuggling at its back entrance.</a:t>
            </a:r>
            <a:endParaRPr lang="en-US" sz="1100"/>
          </a:p>
        </p:txBody>
      </p:sp>
      <p:sp>
        <p:nvSpPr>
          <p:cNvPr id="4" name="TextBox 3">
            <a:extLst>
              <a:ext uri="{FF2B5EF4-FFF2-40B4-BE49-F238E27FC236}">
                <a16:creationId xmlns:a16="http://schemas.microsoft.com/office/drawing/2014/main" id="{796B4269-98F1-C1C3-03B0-12AC46B5342E}"/>
              </a:ext>
            </a:extLst>
          </p:cNvPr>
          <p:cNvSpPr txBox="1"/>
          <p:nvPr/>
        </p:nvSpPr>
        <p:spPr>
          <a:xfrm>
            <a:off x="290944" y="4541048"/>
            <a:ext cx="7052553" cy="1754326"/>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Arial"/>
              </a:rPr>
              <a:t>Document contains 365 words</a:t>
            </a:r>
            <a:endParaRPr lang="en-US"/>
          </a:p>
          <a:p>
            <a:pPr marL="285750" indent="-285750">
              <a:buFont typeface="Arial"/>
              <a:buChar char="•"/>
            </a:pPr>
            <a:r>
              <a:rPr lang="en-US">
                <a:latin typeface="Arial"/>
                <a:cs typeface="Arial"/>
              </a:rPr>
              <a:t>High school students in Jilin, China are forced to eat their lunches on the sidewalk after their school</a:t>
            </a:r>
            <a:r>
              <a:rPr lang="en-US">
                <a:highlight>
                  <a:srgbClr val="FFFFFF"/>
                </a:highlight>
                <a:latin typeface="Arial"/>
                <a:cs typeface="Arial"/>
              </a:rPr>
              <a:t> banned packed meals and</a:t>
            </a:r>
            <a:r>
              <a:rPr lang="en-US">
                <a:latin typeface="Arial"/>
                <a:cs typeface="Arial"/>
              </a:rPr>
              <a:t> prevented students from smuggling outside food because the canteen’s food was deemed too </a:t>
            </a:r>
            <a:r>
              <a:rPr lang="en-US" b="1" u="sng">
                <a:highlight>
                  <a:srgbClr val="FFFF00"/>
                </a:highlight>
                <a:latin typeface="Arial"/>
                <a:cs typeface="Arial"/>
              </a:rPr>
              <a:t>“horrible”</a:t>
            </a:r>
            <a:r>
              <a:rPr lang="en-US" b="1" u="sng">
                <a:latin typeface="Arial"/>
                <a:cs typeface="Arial"/>
              </a:rPr>
              <a:t> to eat.</a:t>
            </a:r>
            <a:r>
              <a:rPr lang="en-US" u="sng">
                <a:latin typeface="Arial"/>
                <a:cs typeface="Arial"/>
              </a:rPr>
              <a:t> (</a:t>
            </a:r>
            <a:r>
              <a:rPr lang="en-US" u="sng">
                <a:ea typeface="+mn-lt"/>
                <a:cs typeface="+mn-lt"/>
              </a:rPr>
              <a:t>Source: </a:t>
            </a:r>
            <a:r>
              <a:rPr lang="en-US">
                <a:ea typeface="+mn-lt"/>
                <a:cs typeface="+mn-lt"/>
              </a:rPr>
              <a:t>People's Daily Online reports)</a:t>
            </a:r>
          </a:p>
        </p:txBody>
      </p:sp>
    </p:spTree>
    <p:extLst>
      <p:ext uri="{BB962C8B-B14F-4D97-AF65-F5344CB8AC3E}">
        <p14:creationId xmlns:p14="http://schemas.microsoft.com/office/powerpoint/2010/main" val="382387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D90A3A2-033A-E83B-F9AD-2F27B461D48C}"/>
              </a:ext>
            </a:extLst>
          </p:cNvPr>
          <p:cNvSpPr/>
          <p:nvPr/>
        </p:nvSpPr>
        <p:spPr>
          <a:xfrm>
            <a:off x="407249" y="5188108"/>
            <a:ext cx="8284991" cy="98477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CAAA20B0-1EF1-2074-1D17-66E4706AFDCA}"/>
              </a:ext>
            </a:extLst>
          </p:cNvPr>
          <p:cNvSpPr/>
          <p:nvPr/>
        </p:nvSpPr>
        <p:spPr>
          <a:xfrm>
            <a:off x="389136" y="2611151"/>
            <a:ext cx="8286331" cy="980919"/>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B922A-C7B0-DF1F-6A20-A2138B70B0BF}"/>
              </a:ext>
            </a:extLst>
          </p:cNvPr>
          <p:cNvSpPr>
            <a:spLocks noGrp="1"/>
          </p:cNvSpPr>
          <p:nvPr>
            <p:ph type="title"/>
          </p:nvPr>
        </p:nvSpPr>
        <p:spPr/>
        <p:txBody>
          <a:bodyPr/>
          <a:lstStyle/>
          <a:p>
            <a:r>
              <a:rPr lang="en-US"/>
              <a:t>Error Analysis: Summarization</a:t>
            </a:r>
          </a:p>
        </p:txBody>
      </p:sp>
      <p:sp>
        <p:nvSpPr>
          <p:cNvPr id="3" name="Content Placeholder 2">
            <a:extLst>
              <a:ext uri="{FF2B5EF4-FFF2-40B4-BE49-F238E27FC236}">
                <a16:creationId xmlns:a16="http://schemas.microsoft.com/office/drawing/2014/main" id="{75F62E59-7E1A-3A7F-5E92-6F25A61C841C}"/>
              </a:ext>
            </a:extLst>
          </p:cNvPr>
          <p:cNvSpPr>
            <a:spLocks noGrp="1"/>
          </p:cNvSpPr>
          <p:nvPr>
            <p:ph idx="1"/>
          </p:nvPr>
        </p:nvSpPr>
        <p:spPr>
          <a:xfrm>
            <a:off x="457200" y="1026602"/>
            <a:ext cx="8229600" cy="5755422"/>
          </a:xfrm>
        </p:spPr>
        <p:txBody>
          <a:bodyPr/>
          <a:lstStyle/>
          <a:p>
            <a:pPr marL="0" indent="0">
              <a:buNone/>
            </a:pPr>
            <a:r>
              <a:rPr lang="en-US" sz="1600" b="1">
                <a:latin typeface="Century Gothic"/>
              </a:rPr>
              <a:t>Response 1 (Ground Truth):</a:t>
            </a:r>
            <a:r>
              <a:rPr lang="en-US" sz="1600">
                <a:latin typeface="Century Gothic"/>
              </a:rPr>
              <a:t> </a:t>
            </a:r>
            <a:endParaRPr lang="en-US"/>
          </a:p>
          <a:p>
            <a:pPr marL="0" indent="0">
              <a:buNone/>
            </a:pPr>
            <a:r>
              <a:rPr lang="en-US" sz="1600">
                <a:latin typeface="Century Gothic"/>
              </a:rPr>
              <a:t>Students at school in China pictured eating their lunches on the sidewalk. They say they are protesting the high school's</a:t>
            </a:r>
            <a:r>
              <a:rPr lang="en-US" sz="1600" b="1">
                <a:latin typeface="Century Gothic"/>
              </a:rPr>
              <a:t> 'disgusting'</a:t>
            </a:r>
            <a:r>
              <a:rPr lang="en-US" sz="1600">
                <a:latin typeface="Century Gothic"/>
              </a:rPr>
              <a:t> canteen meals. The school in Jilin province banned students from</a:t>
            </a:r>
            <a:r>
              <a:rPr lang="en-US" sz="1600" b="1">
                <a:latin typeface="Century Gothic"/>
              </a:rPr>
              <a:t> </a:t>
            </a:r>
            <a:r>
              <a:rPr lang="en-US" sz="1600">
                <a:latin typeface="Century Gothic"/>
              </a:rPr>
              <a:t>bringing their own food. Teachers have erected barbed wire and metal sheets to prevent smuggling.</a:t>
            </a:r>
            <a:endParaRPr lang="en-US"/>
          </a:p>
          <a:p>
            <a:pPr marL="0" indent="0">
              <a:buNone/>
            </a:pPr>
            <a:endParaRPr lang="en-US" sz="1600">
              <a:latin typeface="Century Gothic"/>
            </a:endParaRPr>
          </a:p>
          <a:p>
            <a:pPr marL="0" indent="0">
              <a:buNone/>
            </a:pPr>
            <a:r>
              <a:rPr lang="en-US" sz="1600" b="1">
                <a:latin typeface="Century Gothic"/>
              </a:rPr>
              <a:t>QWEN's First Reasoning</a:t>
            </a:r>
            <a:r>
              <a:rPr lang="en-US" sz="1600">
                <a:latin typeface="Century Gothic"/>
              </a:rPr>
              <a:t>: The document does say the food is </a:t>
            </a:r>
            <a:r>
              <a:rPr lang="en-US" sz="1600" u="sng">
                <a:latin typeface="Century Gothic"/>
              </a:rPr>
              <a:t>'horrible' </a:t>
            </a:r>
            <a:r>
              <a:rPr lang="en-US" sz="1600">
                <a:latin typeface="Century Gothic"/>
              </a:rPr>
              <a:t>and 'so bad that the canteen closed down,' which aligns with 'disgusting.' The measures taken by the school are also </a:t>
            </a:r>
            <a:r>
              <a:rPr lang="en-US" sz="1600" u="sng">
                <a:latin typeface="Century Gothic"/>
              </a:rPr>
              <a:t>correctly mentioned.</a:t>
            </a:r>
            <a:endParaRPr lang="en-US" sz="1600">
              <a:latin typeface="Century Gothic"/>
            </a:endParaRPr>
          </a:p>
          <a:p>
            <a:pPr>
              <a:buFont typeface="Arial"/>
              <a:buChar char="•"/>
            </a:pPr>
            <a:endParaRPr lang="en-US" sz="1600">
              <a:latin typeface="Century Gothic"/>
            </a:endParaRPr>
          </a:p>
          <a:p>
            <a:pPr marL="0" indent="0">
              <a:buNone/>
            </a:pPr>
            <a:r>
              <a:rPr lang="en-US" sz="1600" b="1">
                <a:latin typeface="Century Gothic"/>
              </a:rPr>
              <a:t>Response 2 (Hallucinated):</a:t>
            </a:r>
            <a:r>
              <a:rPr lang="en-US" sz="1600">
                <a:latin typeface="Century Gothic"/>
              </a:rPr>
              <a:t> </a:t>
            </a:r>
          </a:p>
          <a:p>
            <a:pPr marL="0" indent="0">
              <a:buNone/>
            </a:pPr>
            <a:r>
              <a:rPr lang="en-US" sz="1600">
                <a:latin typeface="Century Gothic"/>
              </a:rPr>
              <a:t>High school students in China are being forced to eat on the sidewalk due to a school canteen serving </a:t>
            </a:r>
            <a:r>
              <a:rPr lang="en-US" sz="1600" b="1">
                <a:latin typeface="Century Gothic"/>
              </a:rPr>
              <a:t>inedible </a:t>
            </a:r>
            <a:r>
              <a:rPr lang="en-US" sz="1600">
                <a:latin typeface="Century Gothic"/>
              </a:rPr>
              <a:t>food. Teachers have gone to extreme measures to</a:t>
            </a:r>
            <a:r>
              <a:rPr lang="en-US" sz="1600" b="1">
                <a:latin typeface="Century Gothic"/>
              </a:rPr>
              <a:t> </a:t>
            </a:r>
            <a:r>
              <a:rPr lang="en-US" sz="1600">
                <a:latin typeface="Century Gothic"/>
              </a:rPr>
              <a:t>prevent smuggling of outside food, including putting up barbed wire and metal sheeting.</a:t>
            </a:r>
            <a:endParaRPr lang="en-US"/>
          </a:p>
          <a:p>
            <a:pPr marL="0" indent="0">
              <a:buNone/>
            </a:pPr>
            <a:endParaRPr lang="en-US" sz="1600">
              <a:latin typeface="Century Gothic"/>
            </a:endParaRPr>
          </a:p>
          <a:p>
            <a:pPr marL="0" indent="0">
              <a:buNone/>
            </a:pPr>
            <a:r>
              <a:rPr lang="en-US" sz="1600" b="1">
                <a:latin typeface="Century Gothic"/>
              </a:rPr>
              <a:t>QWEN's First Reasoning</a:t>
            </a:r>
            <a:r>
              <a:rPr lang="en-US" sz="1600">
                <a:latin typeface="Century Gothic"/>
              </a:rPr>
              <a:t>: The term </a:t>
            </a:r>
            <a:r>
              <a:rPr lang="en-US" sz="1600" u="sng">
                <a:latin typeface="Century Gothic"/>
              </a:rPr>
              <a:t>'inedible' </a:t>
            </a:r>
            <a:r>
              <a:rPr lang="en-US" sz="1600">
                <a:latin typeface="Century Gothic"/>
              </a:rPr>
              <a:t>might be stronger than the document's 'horrible' or 'so bad,' </a:t>
            </a:r>
            <a:r>
              <a:rPr lang="en-US" sz="1600" u="sng">
                <a:latin typeface="Century Gothic"/>
              </a:rPr>
              <a:t>but it's not exactly wrong</a:t>
            </a:r>
            <a:r>
              <a:rPr lang="en-US" sz="1600">
                <a:latin typeface="Century Gothic"/>
              </a:rPr>
              <a:t>. 'Inedible' is a stronger term, but the document does say the canteen closed down, which might support that. </a:t>
            </a:r>
            <a:endParaRPr lang="en-US" sz="1600"/>
          </a:p>
          <a:p>
            <a:pPr marL="0" indent="0">
              <a:buNone/>
            </a:pPr>
            <a:endParaRPr lang="en-US" sz="1600"/>
          </a:p>
          <a:p>
            <a:pPr marL="0" indent="0">
              <a:buNone/>
            </a:pPr>
            <a:endParaRPr lang="en-US" sz="1600"/>
          </a:p>
        </p:txBody>
      </p:sp>
    </p:spTree>
    <p:extLst>
      <p:ext uri="{BB962C8B-B14F-4D97-AF65-F5344CB8AC3E}">
        <p14:creationId xmlns:p14="http://schemas.microsoft.com/office/powerpoint/2010/main" val="353843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D25986-690A-C9ED-A951-3BCB52524E8F}"/>
              </a:ext>
            </a:extLst>
          </p:cNvPr>
          <p:cNvSpPr>
            <a:spLocks noGrp="1"/>
          </p:cNvSpPr>
          <p:nvPr>
            <p:ph idx="1"/>
          </p:nvPr>
        </p:nvSpPr>
        <p:spPr>
          <a:xfrm>
            <a:off x="457200" y="1026602"/>
            <a:ext cx="8229600" cy="2505301"/>
          </a:xfrm>
        </p:spPr>
        <p:txBody>
          <a:bodyPr/>
          <a:lstStyle/>
          <a:p>
            <a:endParaRPr lang="en-US" sz="1600" b="1">
              <a:latin typeface="Century Gothic"/>
            </a:endParaRPr>
          </a:p>
          <a:p>
            <a:r>
              <a:rPr lang="en-US" sz="1600" b="1">
                <a:solidFill>
                  <a:srgbClr val="FF0000"/>
                </a:solidFill>
                <a:latin typeface="Century Gothic"/>
              </a:rPr>
              <a:t>But the user's previous example with the 'trust-fund' added details, which was an intrinsic error.</a:t>
            </a:r>
            <a:r>
              <a:rPr lang="en-US" sz="1600">
                <a:latin typeface="Century Gothic"/>
              </a:rPr>
              <a:t> Here, the responses are accurate. Therefore, the correct answer would be that neither is hallucinated, but the system must choose.</a:t>
            </a:r>
            <a:endParaRPr lang="en-US" sz="1600"/>
          </a:p>
          <a:p>
            <a:endParaRPr lang="en-US" sz="1600">
              <a:latin typeface="Century Gothic"/>
            </a:endParaRPr>
          </a:p>
          <a:p>
            <a:r>
              <a:rPr lang="en-US" sz="1600">
                <a:latin typeface="Century Gothic"/>
              </a:rPr>
              <a:t>In conclusion, the system would label response2 as the better one, but the reasoning is that both are accurate. </a:t>
            </a:r>
            <a:r>
              <a:rPr lang="en-US" sz="1600" b="1">
                <a:solidFill>
                  <a:srgbClr val="FF0000"/>
                </a:solidFill>
                <a:latin typeface="Century Gothic"/>
              </a:rPr>
              <a:t>However, the user's system might have a different approach. </a:t>
            </a:r>
            <a:endParaRPr lang="en-US" sz="1600"/>
          </a:p>
          <a:p>
            <a:endParaRPr lang="en-US" sz="1600"/>
          </a:p>
        </p:txBody>
      </p:sp>
      <p:sp>
        <p:nvSpPr>
          <p:cNvPr id="5" name="Rounded Rectangle 13">
            <a:extLst>
              <a:ext uri="{FF2B5EF4-FFF2-40B4-BE49-F238E27FC236}">
                <a16:creationId xmlns:a16="http://schemas.microsoft.com/office/drawing/2014/main" id="{E3373DF5-7AA1-09FD-1C80-01089872B87F}"/>
              </a:ext>
            </a:extLst>
          </p:cNvPr>
          <p:cNvSpPr/>
          <p:nvPr/>
        </p:nvSpPr>
        <p:spPr>
          <a:xfrm>
            <a:off x="640367" y="3529842"/>
            <a:ext cx="7458812" cy="1771065"/>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sz="1600" b="1">
              <a:solidFill>
                <a:srgbClr val="002060"/>
              </a:solidFill>
              <a:highlight>
                <a:srgbClr val="FFFFFF"/>
              </a:highlight>
              <a:latin typeface="Tahoma"/>
              <a:ea typeface="Tahoma"/>
              <a:cs typeface="Tahoma"/>
            </a:endParaRPr>
          </a:p>
        </p:txBody>
      </p:sp>
      <p:sp>
        <p:nvSpPr>
          <p:cNvPr id="7" name="TextBox 6">
            <a:extLst>
              <a:ext uri="{FF2B5EF4-FFF2-40B4-BE49-F238E27FC236}">
                <a16:creationId xmlns:a16="http://schemas.microsoft.com/office/drawing/2014/main" id="{3156F7B8-8BE6-E6DB-1604-CACA981701B3}"/>
              </a:ext>
            </a:extLst>
          </p:cNvPr>
          <p:cNvSpPr txBox="1"/>
          <p:nvPr/>
        </p:nvSpPr>
        <p:spPr>
          <a:xfrm>
            <a:off x="933651" y="3635787"/>
            <a:ext cx="735605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3D9971"/>
                </a:solidFill>
                <a:highlight>
                  <a:srgbClr val="FFFFFF"/>
                </a:highlight>
                <a:latin typeface="Tahoma"/>
                <a:ea typeface="Tahoma"/>
                <a:cs typeface="Tahoma"/>
              </a:rPr>
              <a:t>Possible Mitigations: </a:t>
            </a:r>
            <a:endParaRPr lang="en-US" sz="1600" b="1">
              <a:solidFill>
                <a:srgbClr val="FF0000"/>
              </a:solidFill>
              <a:highlight>
                <a:srgbClr val="FFFFFF"/>
              </a:highlight>
              <a:latin typeface="Tahoma"/>
              <a:ea typeface="Tahoma"/>
              <a:cs typeface="Tahoma"/>
            </a:endParaRPr>
          </a:p>
          <a:p>
            <a:endParaRPr lang="en-US" sz="1600" b="1">
              <a:solidFill>
                <a:srgbClr val="3D9971"/>
              </a:solidFill>
              <a:highlight>
                <a:srgbClr val="FFFFFF"/>
              </a:highlight>
              <a:latin typeface="Tahoma"/>
              <a:ea typeface="Tahoma"/>
              <a:cs typeface="Tahoma"/>
            </a:endParaRPr>
          </a:p>
          <a:p>
            <a:pPr marL="342900" indent="-342900">
              <a:buAutoNum type="arabicPeriod"/>
            </a:pPr>
            <a:r>
              <a:rPr lang="en-US" sz="1600" b="1">
                <a:solidFill>
                  <a:srgbClr val="3D9971"/>
                </a:solidFill>
                <a:highlight>
                  <a:srgbClr val="FFFFFF"/>
                </a:highlight>
                <a:latin typeface="Arial"/>
                <a:ea typeface="Tahoma"/>
                <a:cs typeface="Arial"/>
              </a:rPr>
              <a:t>Encourage the model to decisively select its classification on first pass, rather than overthinking borderline word-level differences</a:t>
            </a:r>
            <a:endParaRPr lang="en-US" sz="1600" b="1">
              <a:solidFill>
                <a:srgbClr val="3D9971"/>
              </a:solidFill>
              <a:highlight>
                <a:srgbClr val="FFFFFF"/>
              </a:highlight>
              <a:latin typeface="Tahoma"/>
              <a:ea typeface="Tahoma"/>
              <a:cs typeface="Tahoma"/>
            </a:endParaRPr>
          </a:p>
          <a:p>
            <a:pPr marL="342900" indent="-342900">
              <a:buAutoNum type="arabicPeriod"/>
            </a:pPr>
            <a:endParaRPr lang="en-US" sz="1600" b="1">
              <a:solidFill>
                <a:srgbClr val="3D9971"/>
              </a:solidFill>
              <a:highlight>
                <a:srgbClr val="FFFFFF"/>
              </a:highlight>
              <a:latin typeface="Tahoma"/>
              <a:ea typeface="Tahoma"/>
              <a:cs typeface="Tahoma"/>
            </a:endParaRPr>
          </a:p>
          <a:p>
            <a:pPr marL="342900" indent="-342900">
              <a:buAutoNum type="arabicPeriod"/>
            </a:pPr>
            <a:r>
              <a:rPr lang="en-US" sz="1600" b="1">
                <a:solidFill>
                  <a:srgbClr val="3D9971"/>
                </a:solidFill>
                <a:highlight>
                  <a:srgbClr val="FFFFFF"/>
                </a:highlight>
                <a:latin typeface="Arial"/>
                <a:ea typeface="Tahoma"/>
                <a:cs typeface="Arial"/>
              </a:rPr>
              <a:t>Revise few-shot examples to avoid misleading cues.</a:t>
            </a:r>
          </a:p>
          <a:p>
            <a:pPr marL="342900" indent="-342900">
              <a:buAutoNum type="arabicPeriod"/>
            </a:pPr>
            <a:endParaRPr lang="en-US" sz="1600" b="1">
              <a:solidFill>
                <a:srgbClr val="3D9971"/>
              </a:solidFill>
              <a:highlight>
                <a:srgbClr val="FFFFFF"/>
              </a:highlight>
              <a:latin typeface="Tahoma"/>
              <a:ea typeface="Tahoma"/>
              <a:cs typeface="Tahoma"/>
            </a:endParaRPr>
          </a:p>
          <a:p>
            <a:endParaRPr lang="en-US" sz="1600" i="1">
              <a:solidFill>
                <a:srgbClr val="3D9971"/>
              </a:solidFill>
              <a:highlight>
                <a:srgbClr val="FFFFFF"/>
              </a:highlight>
              <a:latin typeface="Arial"/>
              <a:ea typeface="Tahoma"/>
              <a:cs typeface="Arial"/>
            </a:endParaRPr>
          </a:p>
        </p:txBody>
      </p:sp>
      <p:sp>
        <p:nvSpPr>
          <p:cNvPr id="10" name="Title 1">
            <a:extLst>
              <a:ext uri="{FF2B5EF4-FFF2-40B4-BE49-F238E27FC236}">
                <a16:creationId xmlns:a16="http://schemas.microsoft.com/office/drawing/2014/main" id="{D0D910DF-FDE0-C48C-D9D1-6B3BBDD4E054}"/>
              </a:ext>
            </a:extLst>
          </p:cNvPr>
          <p:cNvSpPr txBox="1">
            <a:spLocks/>
          </p:cNvSpPr>
          <p:nvPr/>
        </p:nvSpPr>
        <p:spPr bwMode="auto">
          <a:xfrm>
            <a:off x="381000" y="257201"/>
            <a:ext cx="655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rtl="0" eaLnBrk="1" fontAlgn="base" hangingPunct="1">
              <a:spcBef>
                <a:spcPct val="0"/>
              </a:spcBef>
              <a:spcAft>
                <a:spcPct val="0"/>
              </a:spcAft>
              <a:defRPr sz="3200" b="1">
                <a:solidFill>
                  <a:srgbClr val="C69200"/>
                </a:solidFill>
                <a:latin typeface="Century Gothic" panose="020B0502020202020204" pitchFamily="34" charset="0"/>
                <a:ea typeface="+mj-ea"/>
                <a:cs typeface="+mj-cs"/>
              </a:defRPr>
            </a:lvl1pPr>
            <a:lvl2pPr algn="l" rtl="0" eaLnBrk="1" fontAlgn="base" hangingPunct="1">
              <a:spcBef>
                <a:spcPct val="0"/>
              </a:spcBef>
              <a:spcAft>
                <a:spcPct val="0"/>
              </a:spcAft>
              <a:defRPr sz="3600" b="1">
                <a:solidFill>
                  <a:srgbClr val="C69200"/>
                </a:solidFill>
                <a:latin typeface="Arial" charset="0"/>
              </a:defRPr>
            </a:lvl2pPr>
            <a:lvl3pPr algn="l" rtl="0" eaLnBrk="1" fontAlgn="base" hangingPunct="1">
              <a:spcBef>
                <a:spcPct val="0"/>
              </a:spcBef>
              <a:spcAft>
                <a:spcPct val="0"/>
              </a:spcAft>
              <a:defRPr sz="3600" b="1">
                <a:solidFill>
                  <a:srgbClr val="C69200"/>
                </a:solidFill>
                <a:latin typeface="Arial" charset="0"/>
              </a:defRPr>
            </a:lvl3pPr>
            <a:lvl4pPr algn="l" rtl="0" eaLnBrk="1" fontAlgn="base" hangingPunct="1">
              <a:spcBef>
                <a:spcPct val="0"/>
              </a:spcBef>
              <a:spcAft>
                <a:spcPct val="0"/>
              </a:spcAft>
              <a:defRPr sz="3600" b="1">
                <a:solidFill>
                  <a:srgbClr val="C69200"/>
                </a:solidFill>
                <a:latin typeface="Arial" charset="0"/>
              </a:defRPr>
            </a:lvl4pPr>
            <a:lvl5pPr algn="l" rtl="0" eaLnBrk="1" fontAlgn="base" hangingPunct="1">
              <a:spcBef>
                <a:spcPct val="0"/>
              </a:spcBef>
              <a:spcAft>
                <a:spcPct val="0"/>
              </a:spcAft>
              <a:defRPr sz="3600" b="1">
                <a:solidFill>
                  <a:srgbClr val="C69200"/>
                </a:solidFill>
                <a:latin typeface="Arial" charset="0"/>
              </a:defRPr>
            </a:lvl5pPr>
            <a:lvl6pPr marL="457200" algn="l" rtl="0" eaLnBrk="1" fontAlgn="base" hangingPunct="1">
              <a:spcBef>
                <a:spcPct val="0"/>
              </a:spcBef>
              <a:spcAft>
                <a:spcPct val="0"/>
              </a:spcAft>
              <a:defRPr sz="3600" b="1">
                <a:solidFill>
                  <a:srgbClr val="C69200"/>
                </a:solidFill>
                <a:latin typeface="Arial" charset="0"/>
              </a:defRPr>
            </a:lvl6pPr>
            <a:lvl7pPr marL="914400" algn="l" rtl="0" eaLnBrk="1" fontAlgn="base" hangingPunct="1">
              <a:spcBef>
                <a:spcPct val="0"/>
              </a:spcBef>
              <a:spcAft>
                <a:spcPct val="0"/>
              </a:spcAft>
              <a:defRPr sz="3600" b="1">
                <a:solidFill>
                  <a:srgbClr val="C69200"/>
                </a:solidFill>
                <a:latin typeface="Arial" charset="0"/>
              </a:defRPr>
            </a:lvl7pPr>
            <a:lvl8pPr marL="1371600" algn="l" rtl="0" eaLnBrk="1" fontAlgn="base" hangingPunct="1">
              <a:spcBef>
                <a:spcPct val="0"/>
              </a:spcBef>
              <a:spcAft>
                <a:spcPct val="0"/>
              </a:spcAft>
              <a:defRPr sz="3600" b="1">
                <a:solidFill>
                  <a:srgbClr val="C69200"/>
                </a:solidFill>
                <a:latin typeface="Arial" charset="0"/>
              </a:defRPr>
            </a:lvl8pPr>
            <a:lvl9pPr marL="1828800" algn="l" rtl="0" eaLnBrk="1" fontAlgn="base" hangingPunct="1">
              <a:spcBef>
                <a:spcPct val="0"/>
              </a:spcBef>
              <a:spcAft>
                <a:spcPct val="0"/>
              </a:spcAft>
              <a:defRPr sz="3600" b="1">
                <a:solidFill>
                  <a:srgbClr val="C69200"/>
                </a:solidFill>
                <a:latin typeface="Arial" charset="0"/>
              </a:defRPr>
            </a:lvl9pPr>
          </a:lstStyle>
          <a:p>
            <a:r>
              <a:rPr lang="en-US" kern="0">
                <a:latin typeface="Century Gothic"/>
              </a:rPr>
              <a:t>Error Analysis: Summarization</a:t>
            </a:r>
            <a:endParaRPr lang="en-US" b="0" kern="0">
              <a:solidFill>
                <a:srgbClr val="000000"/>
              </a:solidFill>
              <a:latin typeface="Century Gothic"/>
            </a:endParaRPr>
          </a:p>
        </p:txBody>
      </p:sp>
    </p:spTree>
    <p:extLst>
      <p:ext uri="{BB962C8B-B14F-4D97-AF65-F5344CB8AC3E}">
        <p14:creationId xmlns:p14="http://schemas.microsoft.com/office/powerpoint/2010/main" val="433141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2E43-DA90-D0DA-ACAC-D1AD15A5E920}"/>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0C7F82D1-416F-CB60-710C-B461E14990D0}"/>
              </a:ext>
            </a:extLst>
          </p:cNvPr>
          <p:cNvSpPr>
            <a:spLocks noGrp="1"/>
          </p:cNvSpPr>
          <p:nvPr>
            <p:ph type="title"/>
          </p:nvPr>
        </p:nvSpPr>
        <p:spPr>
          <a:xfrm>
            <a:off x="323528" y="123354"/>
            <a:ext cx="8305800" cy="641350"/>
          </a:xfrm>
        </p:spPr>
        <p:txBody>
          <a:bodyPr>
            <a:normAutofit/>
          </a:bodyPr>
          <a:lstStyle/>
          <a:p>
            <a:r>
              <a:rPr lang="en-US" altLang="en-US"/>
              <a:t>Results: </a:t>
            </a:r>
            <a:r>
              <a:rPr lang="en-SG">
                <a:latin typeface="Century Gothic"/>
              </a:rPr>
              <a:t>General</a:t>
            </a:r>
            <a:endParaRPr lang="en-SG" altLang="en-US"/>
          </a:p>
        </p:txBody>
      </p:sp>
      <p:graphicFrame>
        <p:nvGraphicFramePr>
          <p:cNvPr id="4" name="Table 3">
            <a:extLst>
              <a:ext uri="{FF2B5EF4-FFF2-40B4-BE49-F238E27FC236}">
                <a16:creationId xmlns:a16="http://schemas.microsoft.com/office/drawing/2014/main" id="{7AC486BF-488E-7B6A-3504-8B34E4AFC1E0}"/>
              </a:ext>
            </a:extLst>
          </p:cNvPr>
          <p:cNvGraphicFramePr>
            <a:graphicFrameLocks noGrp="1"/>
          </p:cNvGraphicFramePr>
          <p:nvPr>
            <p:extLst>
              <p:ext uri="{D42A27DB-BD31-4B8C-83A1-F6EECF244321}">
                <p14:modId xmlns:p14="http://schemas.microsoft.com/office/powerpoint/2010/main" val="2365607233"/>
              </p:ext>
            </p:extLst>
          </p:nvPr>
        </p:nvGraphicFramePr>
        <p:xfrm>
          <a:off x="137494" y="1492124"/>
          <a:ext cx="8874880" cy="2464616"/>
        </p:xfrm>
        <a:graphic>
          <a:graphicData uri="http://schemas.openxmlformats.org/drawingml/2006/table">
            <a:tbl>
              <a:tblPr firstRow="1" bandRow="1">
                <a:tableStyleId>{7DF18680-E054-41AD-8BC1-D1AEF772440D}</a:tableStyleId>
              </a:tblPr>
              <a:tblGrid>
                <a:gridCol w="1067802">
                  <a:extLst>
                    <a:ext uri="{9D8B030D-6E8A-4147-A177-3AD203B41FA5}">
                      <a16:colId xmlns:a16="http://schemas.microsoft.com/office/drawing/2014/main" val="1220518324"/>
                    </a:ext>
                  </a:extLst>
                </a:gridCol>
                <a:gridCol w="544678">
                  <a:extLst>
                    <a:ext uri="{9D8B030D-6E8A-4147-A177-3AD203B41FA5}">
                      <a16:colId xmlns:a16="http://schemas.microsoft.com/office/drawing/2014/main" val="4114700940"/>
                    </a:ext>
                  </a:extLst>
                </a:gridCol>
                <a:gridCol w="4346408">
                  <a:extLst>
                    <a:ext uri="{9D8B030D-6E8A-4147-A177-3AD203B41FA5}">
                      <a16:colId xmlns:a16="http://schemas.microsoft.com/office/drawing/2014/main" val="3812050528"/>
                    </a:ext>
                  </a:extLst>
                </a:gridCol>
                <a:gridCol w="812130">
                  <a:extLst>
                    <a:ext uri="{9D8B030D-6E8A-4147-A177-3AD203B41FA5}">
                      <a16:colId xmlns:a16="http://schemas.microsoft.com/office/drawing/2014/main" val="734346452"/>
                    </a:ext>
                  </a:extLst>
                </a:gridCol>
                <a:gridCol w="879809">
                  <a:extLst>
                    <a:ext uri="{9D8B030D-6E8A-4147-A177-3AD203B41FA5}">
                      <a16:colId xmlns:a16="http://schemas.microsoft.com/office/drawing/2014/main" val="1053168646"/>
                    </a:ext>
                  </a:extLst>
                </a:gridCol>
                <a:gridCol w="1224053">
                  <a:extLst>
                    <a:ext uri="{9D8B030D-6E8A-4147-A177-3AD203B41FA5}">
                      <a16:colId xmlns:a16="http://schemas.microsoft.com/office/drawing/2014/main" val="4084021095"/>
                    </a:ext>
                  </a:extLst>
                </a:gridCol>
              </a:tblGrid>
              <a:tr h="354636">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Experiments</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F1</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Recall</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Precision</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065539"/>
                  </a:ext>
                </a:extLst>
              </a:tr>
              <a:tr h="131591">
                <a:tc rowSpan="6">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Baseline</a:t>
                      </a: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gn="l">
                        <a:lnSpc>
                          <a:spcPct val="115000"/>
                        </a:lnSpc>
                        <a:spcAft>
                          <a:spcPts val="800"/>
                        </a:spcAft>
                        <a:buNone/>
                      </a:pPr>
                      <a:r>
                        <a:rPr lang="en-US" sz="1800" b="1" kern="100">
                          <a:effectLst/>
                          <a:latin typeface="Arial" panose="020B0604020202020204" pitchFamily="34" charset="0"/>
                          <a:ea typeface="Aptos" panose="020B0004020202020204" pitchFamily="34" charset="0"/>
                          <a:cs typeface="Arial" panose="020B0604020202020204" pitchFamily="34" charset="0"/>
                        </a:rPr>
                        <a:t>Plaintext</a:t>
                      </a:r>
                    </a:p>
                  </a:txBody>
                  <a:tcPr marL="68580" marR="68580" marT="0" marB="0"/>
                </a:tc>
                <a:tc>
                  <a:txBody>
                    <a:bodyPr/>
                    <a:lstStyle/>
                    <a:p>
                      <a:pPr marL="0" marR="0" algn="ctr">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0.56</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0.61</a:t>
                      </a:r>
                    </a:p>
                  </a:txBody>
                  <a:tcPr marL="68580" marR="68580" marT="0" marB="0"/>
                </a:tc>
                <a:extLst>
                  <a:ext uri="{0D108BD9-81ED-4DB2-BD59-A6C34878D82A}">
                    <a16:rowId xmlns:a16="http://schemas.microsoft.com/office/drawing/2014/main" val="4120662869"/>
                  </a:ext>
                </a:extLst>
              </a:tr>
              <a:tr h="65563">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Markdown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extLst>
                  <a:ext uri="{0D108BD9-81ED-4DB2-BD59-A6C34878D82A}">
                    <a16:rowId xmlns:a16="http://schemas.microsoft.com/office/drawing/2014/main" val="317986330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JSON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0.56</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0.59</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0.62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6782053"/>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rial" panose="020B0604020202020204" pitchFamily="34" charset="0"/>
                          <a:ea typeface="Aptos" panose="020B0004020202020204" pitchFamily="34" charset="0"/>
                          <a:cs typeface="Times New Roman" panose="02020603050405020304" pitchFamily="18" charset="0"/>
                        </a:rPr>
                        <a:t>Definition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0.59</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0.61</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0.64</a:t>
                      </a:r>
                    </a:p>
                  </a:txBody>
                  <a:tcPr marL="68580" marR="68580" marT="0" marB="0"/>
                </a:tc>
                <a:extLst>
                  <a:ext uri="{0D108BD9-81ED-4DB2-BD59-A6C34878D82A}">
                    <a16:rowId xmlns:a16="http://schemas.microsoft.com/office/drawing/2014/main" val="3272482263"/>
                  </a:ext>
                </a:extLst>
              </a:tr>
              <a:tr h="141016">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a:effectLst/>
                          <a:latin typeface="Arial" panose="020B0604020202020204" pitchFamily="34" charset="0"/>
                          <a:ea typeface="Aptos" panose="020B0004020202020204" pitchFamily="34" charset="0"/>
                          <a:cs typeface="Times New Roman" panose="02020603050405020304" pitchFamily="18" charset="0"/>
                        </a:rPr>
                        <a:t>Definition,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rial" panose="020B0604020202020204" pitchFamily="34" charset="0"/>
                          <a:ea typeface="Aptos" panose="020B0004020202020204" pitchFamily="34" charset="0"/>
                          <a:cs typeface="Times New Roman" panose="02020603050405020304" pitchFamily="18" charset="0"/>
                        </a:rPr>
                        <a:t>Reasoning</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0.60</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0.62</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0.65</a:t>
                      </a:r>
                    </a:p>
                  </a:txBody>
                  <a:tcPr marL="68580" marR="68580" marT="0" marB="0"/>
                </a:tc>
                <a:extLst>
                  <a:ext uri="{0D108BD9-81ED-4DB2-BD59-A6C34878D82A}">
                    <a16:rowId xmlns:a16="http://schemas.microsoft.com/office/drawing/2014/main" val="174710348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solidFill>
                            <a:schemeClr val="bg1">
                              <a:lumMod val="65000"/>
                            </a:schemeClr>
                          </a:solidFill>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solidFill>
                            <a:schemeClr val="bg1">
                              <a:lumMod val="65000"/>
                            </a:schemeClr>
                          </a:solidFill>
                          <a:effectLst/>
                          <a:latin typeface="Arial" panose="020B0604020202020204" pitchFamily="34" charset="0"/>
                          <a:ea typeface="Aptos" panose="020B0004020202020204" pitchFamily="34" charset="0"/>
                          <a:cs typeface="Times New Roman" panose="02020603050405020304" pitchFamily="18" charset="0"/>
                        </a:rPr>
                        <a:t>JSON</a:t>
                      </a:r>
                      <a:r>
                        <a:rPr lang="en-US" sz="1800"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a:solidFill>
                            <a:schemeClr val="bg1">
                              <a:lumMod val="65000"/>
                            </a:schemeClr>
                          </a:solidFill>
                          <a:effectLst/>
                          <a:latin typeface="Arial" panose="020B0604020202020204" pitchFamily="34" charset="0"/>
                          <a:ea typeface="Aptos" panose="020B0004020202020204" pitchFamily="34" charset="0"/>
                          <a:cs typeface="Times New Roman" panose="02020603050405020304" pitchFamily="18" charset="0"/>
                        </a:rPr>
                        <a:t>Definition</a:t>
                      </a:r>
                      <a:r>
                        <a:rPr lang="en-US" sz="1800"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kern="100">
                          <a:solidFill>
                            <a:schemeClr val="bg1">
                              <a:lumMod val="65000"/>
                            </a:schemeClr>
                          </a:solidFill>
                          <a:effectLst/>
                          <a:latin typeface="Arial" panose="020B0604020202020204" pitchFamily="34" charset="0"/>
                          <a:ea typeface="Aptos" panose="020B0004020202020204" pitchFamily="34" charset="0"/>
                          <a:cs typeface="Times New Roman" panose="02020603050405020304" pitchFamily="18" charset="0"/>
                        </a:rPr>
                        <a:t>Reasoning</a:t>
                      </a:r>
                      <a:r>
                        <a:rPr lang="en-US" sz="1800"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a:solidFill>
                            <a:schemeClr val="bg1">
                              <a:lumMod val="65000"/>
                            </a:schemeClr>
                          </a:solidFill>
                          <a:effectLst/>
                          <a:latin typeface="Arial" panose="020B0604020202020204" pitchFamily="34" charset="0"/>
                          <a:ea typeface="Aptos" panose="020B0004020202020204" pitchFamily="34" charset="0"/>
                          <a:cs typeface="Times New Roman" panose="02020603050405020304" pitchFamily="18" charset="0"/>
                        </a:rPr>
                        <a:t>Hallucination Pattern</a:t>
                      </a:r>
                      <a:endParaRPr lang="en-US" sz="1800" b="1"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rPr>
                        <a:t>0.59</a:t>
                      </a:r>
                    </a:p>
                  </a:txBody>
                  <a:tcPr marL="68580" marR="68580" marT="0" marB="0"/>
                </a:tc>
                <a:tc>
                  <a:txBody>
                    <a:bodyPr/>
                    <a:lstStyle/>
                    <a:p>
                      <a:pPr marL="0" marR="0" algn="ctr">
                        <a:lnSpc>
                          <a:spcPct val="115000"/>
                        </a:lnSpc>
                        <a:spcAft>
                          <a:spcPts val="800"/>
                        </a:spcAft>
                        <a:buNone/>
                      </a:pPr>
                      <a:r>
                        <a:rPr lang="en-US" sz="1800"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rPr>
                        <a:t>0.61</a:t>
                      </a:r>
                    </a:p>
                  </a:txBody>
                  <a:tcPr marL="68580" marR="68580" marT="0" marB="0"/>
                </a:tc>
                <a:tc>
                  <a:txBody>
                    <a:bodyPr/>
                    <a:lstStyle/>
                    <a:p>
                      <a:pPr marL="0" marR="0" algn="ctr">
                        <a:lnSpc>
                          <a:spcPct val="115000"/>
                        </a:lnSpc>
                        <a:spcAft>
                          <a:spcPts val="800"/>
                        </a:spcAft>
                        <a:buNone/>
                      </a:pPr>
                      <a:r>
                        <a:rPr lang="en-US" sz="1800" kern="100">
                          <a:solidFill>
                            <a:schemeClr val="bg1">
                              <a:lumMod val="65000"/>
                            </a:schemeClr>
                          </a:solidFill>
                          <a:effectLst/>
                          <a:latin typeface="Aptos" panose="020B0004020202020204" pitchFamily="34" charset="0"/>
                          <a:ea typeface="Aptos" panose="020B0004020202020204" pitchFamily="34" charset="0"/>
                          <a:cs typeface="Times New Roman" panose="02020603050405020304" pitchFamily="18" charset="0"/>
                        </a:rPr>
                        <a:t>0.64</a:t>
                      </a:r>
                    </a:p>
                  </a:txBody>
                  <a:tcPr marL="68580" marR="68580" marT="0" marB="0"/>
                </a:tc>
                <a:extLst>
                  <a:ext uri="{0D108BD9-81ED-4DB2-BD59-A6C34878D82A}">
                    <a16:rowId xmlns:a16="http://schemas.microsoft.com/office/drawing/2014/main" val="2765574030"/>
                  </a:ext>
                </a:extLst>
              </a:tr>
            </a:tbl>
          </a:graphicData>
        </a:graphic>
      </p:graphicFrame>
      <p:sp>
        <p:nvSpPr>
          <p:cNvPr id="6" name="Rectangle 5">
            <a:extLst>
              <a:ext uri="{FF2B5EF4-FFF2-40B4-BE49-F238E27FC236}">
                <a16:creationId xmlns:a16="http://schemas.microsoft.com/office/drawing/2014/main" id="{009D0E9B-7221-394A-0815-E9D67820A0CC}"/>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3844CEB-F7BD-E710-8C25-B079D4151650}"/>
              </a:ext>
            </a:extLst>
          </p:cNvPr>
          <p:cNvSpPr/>
          <p:nvPr/>
        </p:nvSpPr>
        <p:spPr>
          <a:xfrm>
            <a:off x="134554" y="4918593"/>
            <a:ext cx="8874891" cy="447283"/>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2060"/>
                </a:solidFill>
                <a:highlight>
                  <a:srgbClr val="FFFFFF"/>
                </a:highlight>
                <a:latin typeface="Tahoma"/>
                <a:ea typeface="Tahoma"/>
                <a:cs typeface="Tahoma"/>
              </a:rPr>
              <a:t>Comprehensive all-strategy prompt achieved highest F1 of 0.60</a:t>
            </a:r>
            <a:endParaRPr lang="en-SG" sz="2000">
              <a:solidFill>
                <a:srgbClr val="002060"/>
              </a:solidFill>
              <a:highlight>
                <a:srgbClr val="FFFFFF"/>
              </a:highlight>
              <a:latin typeface="Tahoma"/>
              <a:ea typeface="Tahoma"/>
              <a:cs typeface="Tahoma"/>
            </a:endParaRPr>
          </a:p>
        </p:txBody>
      </p:sp>
      <p:sp>
        <p:nvSpPr>
          <p:cNvPr id="2" name="TextBox 1">
            <a:extLst>
              <a:ext uri="{FF2B5EF4-FFF2-40B4-BE49-F238E27FC236}">
                <a16:creationId xmlns:a16="http://schemas.microsoft.com/office/drawing/2014/main" id="{F0287790-67B9-8FA9-74B8-B55AA99EB2B1}"/>
              </a:ext>
            </a:extLst>
          </p:cNvPr>
          <p:cNvSpPr txBox="1"/>
          <p:nvPr/>
        </p:nvSpPr>
        <p:spPr>
          <a:xfrm>
            <a:off x="64448" y="3946832"/>
            <a:ext cx="4586512" cy="246221"/>
          </a:xfrm>
          <a:prstGeom prst="rect">
            <a:avLst/>
          </a:prstGeom>
          <a:noFill/>
        </p:spPr>
        <p:txBody>
          <a:bodyPr wrap="none" rtlCol="0">
            <a:spAutoFit/>
          </a:bodyPr>
          <a:lstStyle/>
          <a:p>
            <a:r>
              <a:rPr lang="en-US" sz="1000" i="1"/>
              <a:t>*Knowledge and Paired Response strategies not applicable to general dataset</a:t>
            </a:r>
            <a:endParaRPr lang="en-SG" sz="1000" i="1"/>
          </a:p>
        </p:txBody>
      </p:sp>
    </p:spTree>
    <p:extLst>
      <p:ext uri="{BB962C8B-B14F-4D97-AF65-F5344CB8AC3E}">
        <p14:creationId xmlns:p14="http://schemas.microsoft.com/office/powerpoint/2010/main" val="405798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E9590-8C0A-FF6D-9B2D-E58CADC51D4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D6E6EF8-D717-2810-BFED-7B92344DB5E0}"/>
              </a:ext>
            </a:extLst>
          </p:cNvPr>
          <p:cNvPicPr>
            <a:picLocks noChangeAspect="1"/>
          </p:cNvPicPr>
          <p:nvPr/>
        </p:nvPicPr>
        <p:blipFill>
          <a:blip r:embed="rId3"/>
          <a:stretch>
            <a:fillRect/>
          </a:stretch>
        </p:blipFill>
        <p:spPr>
          <a:xfrm>
            <a:off x="102081" y="1759378"/>
            <a:ext cx="8945990" cy="3268601"/>
          </a:xfrm>
          <a:prstGeom prst="rect">
            <a:avLst/>
          </a:prstGeom>
        </p:spPr>
      </p:pic>
      <p:sp>
        <p:nvSpPr>
          <p:cNvPr id="2" name="Title 1">
            <a:extLst>
              <a:ext uri="{FF2B5EF4-FFF2-40B4-BE49-F238E27FC236}">
                <a16:creationId xmlns:a16="http://schemas.microsoft.com/office/drawing/2014/main" id="{D5C8A69B-DC4A-1C34-2300-C260A9EF573E}"/>
              </a:ext>
            </a:extLst>
          </p:cNvPr>
          <p:cNvSpPr>
            <a:spLocks noGrp="1"/>
          </p:cNvSpPr>
          <p:nvPr>
            <p:ph type="title"/>
          </p:nvPr>
        </p:nvSpPr>
        <p:spPr>
          <a:xfrm>
            <a:off x="361870" y="171117"/>
            <a:ext cx="6553200" cy="584775"/>
          </a:xfrm>
        </p:spPr>
        <p:txBody>
          <a:bodyPr/>
          <a:lstStyle/>
          <a:p>
            <a:r>
              <a:rPr lang="en-US">
                <a:latin typeface="Century Gothic"/>
              </a:rPr>
              <a:t>Best LLM Prompt:</a:t>
            </a:r>
            <a:r>
              <a:rPr lang="en-SG">
                <a:latin typeface="Century Gothic"/>
              </a:rPr>
              <a:t> General</a:t>
            </a:r>
            <a:endParaRPr lang="en-SG"/>
          </a:p>
        </p:txBody>
      </p:sp>
      <p:sp>
        <p:nvSpPr>
          <p:cNvPr id="17" name="Rectangle 16">
            <a:extLst>
              <a:ext uri="{FF2B5EF4-FFF2-40B4-BE49-F238E27FC236}">
                <a16:creationId xmlns:a16="http://schemas.microsoft.com/office/drawing/2014/main" id="{F9A464A5-0B12-BEF0-8C2E-49275F2804B5}"/>
              </a:ext>
            </a:extLst>
          </p:cNvPr>
          <p:cNvSpPr/>
          <p:nvPr/>
        </p:nvSpPr>
        <p:spPr>
          <a:xfrm>
            <a:off x="423332" y="3460517"/>
            <a:ext cx="8506021" cy="156746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EAA3709-0B57-49B2-0C2A-C09DF3680800}"/>
              </a:ext>
            </a:extLst>
          </p:cNvPr>
          <p:cNvSpPr txBox="1"/>
          <p:nvPr/>
        </p:nvSpPr>
        <p:spPr>
          <a:xfrm>
            <a:off x="4528329" y="4750723"/>
            <a:ext cx="4579101" cy="307778"/>
          </a:xfrm>
          <a:prstGeom prst="rect">
            <a:avLst/>
          </a:prstGeom>
          <a:noFill/>
        </p:spPr>
        <p:txBody>
          <a:bodyPr wrap="square" rtlCol="0">
            <a:spAutoFit/>
          </a:bodyPr>
          <a:lstStyle/>
          <a:p>
            <a:r>
              <a:rPr lang="en-US" sz="1400" b="1">
                <a:solidFill>
                  <a:srgbClr val="C00000"/>
                </a:solidFill>
              </a:rPr>
              <a:t> Definitions of Hallucination and Non-Hallucination</a:t>
            </a:r>
          </a:p>
        </p:txBody>
      </p:sp>
      <p:sp>
        <p:nvSpPr>
          <p:cNvPr id="21" name="Rectangle 20">
            <a:extLst>
              <a:ext uri="{FF2B5EF4-FFF2-40B4-BE49-F238E27FC236}">
                <a16:creationId xmlns:a16="http://schemas.microsoft.com/office/drawing/2014/main" id="{DDCAA1DE-79D7-A734-0437-8B989FAA01E2}"/>
              </a:ext>
            </a:extLst>
          </p:cNvPr>
          <p:cNvSpPr/>
          <p:nvPr/>
        </p:nvSpPr>
        <p:spPr>
          <a:xfrm>
            <a:off x="423331" y="2377521"/>
            <a:ext cx="8506021" cy="61967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2" name="TextBox 21">
            <a:extLst>
              <a:ext uri="{FF2B5EF4-FFF2-40B4-BE49-F238E27FC236}">
                <a16:creationId xmlns:a16="http://schemas.microsoft.com/office/drawing/2014/main" id="{3CB0BED1-76C1-1FB7-47CE-6C2B24574918}"/>
              </a:ext>
            </a:extLst>
          </p:cNvPr>
          <p:cNvSpPr txBox="1"/>
          <p:nvPr/>
        </p:nvSpPr>
        <p:spPr>
          <a:xfrm>
            <a:off x="7818054" y="2726993"/>
            <a:ext cx="1302338" cy="307778"/>
          </a:xfrm>
          <a:prstGeom prst="rect">
            <a:avLst/>
          </a:prstGeom>
          <a:noFill/>
        </p:spPr>
        <p:txBody>
          <a:bodyPr wrap="square" lIns="91440" tIns="45720" rIns="91440" bIns="45720" rtlCol="0" anchor="t">
            <a:spAutoFit/>
          </a:bodyPr>
          <a:lstStyle/>
          <a:p>
            <a:r>
              <a:rPr lang="en-US" sz="1400" b="1">
                <a:solidFill>
                  <a:srgbClr val="406BE4"/>
                </a:solidFill>
                <a:latin typeface="Arial"/>
                <a:cs typeface="Arial"/>
              </a:rPr>
              <a:t>JSON Input</a:t>
            </a:r>
            <a:endParaRPr lang="en-US" sz="1400" b="1">
              <a:solidFill>
                <a:srgbClr val="406BE4"/>
              </a:solidFill>
            </a:endParaRPr>
          </a:p>
        </p:txBody>
      </p:sp>
      <p:sp>
        <p:nvSpPr>
          <p:cNvPr id="8" name="Rectangle 7">
            <a:extLst>
              <a:ext uri="{FF2B5EF4-FFF2-40B4-BE49-F238E27FC236}">
                <a16:creationId xmlns:a16="http://schemas.microsoft.com/office/drawing/2014/main" id="{6B7F9E55-6833-0E13-A414-B58B501C1C62}"/>
              </a:ext>
            </a:extLst>
          </p:cNvPr>
          <p:cNvSpPr/>
          <p:nvPr/>
        </p:nvSpPr>
        <p:spPr>
          <a:xfrm>
            <a:off x="12765" y="92115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419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91D9E-30D2-3D5B-11D4-8C34CFCD3EB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4CB260-734E-2DE2-F883-9709748154BD}"/>
              </a:ext>
            </a:extLst>
          </p:cNvPr>
          <p:cNvPicPr>
            <a:picLocks noChangeAspect="1"/>
          </p:cNvPicPr>
          <p:nvPr/>
        </p:nvPicPr>
        <p:blipFill>
          <a:blip r:embed="rId3"/>
          <a:stretch>
            <a:fillRect/>
          </a:stretch>
        </p:blipFill>
        <p:spPr>
          <a:xfrm>
            <a:off x="54027" y="1746862"/>
            <a:ext cx="9032544" cy="1922467"/>
          </a:xfrm>
          <a:prstGeom prst="rect">
            <a:avLst/>
          </a:prstGeom>
        </p:spPr>
      </p:pic>
      <p:sp>
        <p:nvSpPr>
          <p:cNvPr id="46" name="Rectangle 45">
            <a:extLst>
              <a:ext uri="{FF2B5EF4-FFF2-40B4-BE49-F238E27FC236}">
                <a16:creationId xmlns:a16="http://schemas.microsoft.com/office/drawing/2014/main" id="{06A1B074-467C-BA1F-7FA7-C6B2013C5737}"/>
              </a:ext>
            </a:extLst>
          </p:cNvPr>
          <p:cNvSpPr/>
          <p:nvPr/>
        </p:nvSpPr>
        <p:spPr>
          <a:xfrm>
            <a:off x="12765" y="92115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0E71F-4EEF-2673-D727-415EA5D36557}"/>
              </a:ext>
            </a:extLst>
          </p:cNvPr>
          <p:cNvSpPr>
            <a:spLocks noGrp="1"/>
          </p:cNvSpPr>
          <p:nvPr>
            <p:ph type="title"/>
          </p:nvPr>
        </p:nvSpPr>
        <p:spPr>
          <a:xfrm>
            <a:off x="361870" y="171117"/>
            <a:ext cx="6553200" cy="584775"/>
          </a:xfrm>
        </p:spPr>
        <p:txBody>
          <a:bodyPr/>
          <a:lstStyle/>
          <a:p>
            <a:r>
              <a:rPr lang="en-US">
                <a:latin typeface="Century Gothic"/>
              </a:rPr>
              <a:t>Best LLM Prompt:</a:t>
            </a:r>
            <a:r>
              <a:rPr lang="en-SG">
                <a:latin typeface="Century Gothic"/>
              </a:rPr>
              <a:t> General</a:t>
            </a:r>
            <a:endParaRPr lang="en-SG"/>
          </a:p>
        </p:txBody>
      </p:sp>
      <p:sp>
        <p:nvSpPr>
          <p:cNvPr id="31" name="Rectangle 30">
            <a:extLst>
              <a:ext uri="{FF2B5EF4-FFF2-40B4-BE49-F238E27FC236}">
                <a16:creationId xmlns:a16="http://schemas.microsoft.com/office/drawing/2014/main" id="{D74D0C31-E4EF-8701-A018-4547E93BA1E0}"/>
              </a:ext>
            </a:extLst>
          </p:cNvPr>
          <p:cNvSpPr/>
          <p:nvPr/>
        </p:nvSpPr>
        <p:spPr>
          <a:xfrm>
            <a:off x="54027" y="1759673"/>
            <a:ext cx="9032544" cy="923830"/>
          </a:xfrm>
          <a:prstGeom prst="rect">
            <a:avLst/>
          </a:prstGeom>
          <a:noFill/>
          <a:ln>
            <a:solidFill>
              <a:srgbClr val="FF01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2" name="TextBox 31">
            <a:extLst>
              <a:ext uri="{FF2B5EF4-FFF2-40B4-BE49-F238E27FC236}">
                <a16:creationId xmlns:a16="http://schemas.microsoft.com/office/drawing/2014/main" id="{3F8A97EF-016D-234A-E6BB-941E6000800D}"/>
              </a:ext>
            </a:extLst>
          </p:cNvPr>
          <p:cNvSpPr txBox="1"/>
          <p:nvPr/>
        </p:nvSpPr>
        <p:spPr>
          <a:xfrm>
            <a:off x="6940471" y="2417251"/>
            <a:ext cx="2403177" cy="307778"/>
          </a:xfrm>
          <a:prstGeom prst="rect">
            <a:avLst/>
          </a:prstGeom>
          <a:noFill/>
        </p:spPr>
        <p:txBody>
          <a:bodyPr wrap="square" rtlCol="0">
            <a:spAutoFit/>
          </a:bodyPr>
          <a:lstStyle/>
          <a:p>
            <a:r>
              <a:rPr lang="en-US" sz="1400" b="1">
                <a:solidFill>
                  <a:srgbClr val="FF0188"/>
                </a:solidFill>
              </a:rPr>
              <a:t>Step by Step Reasoning</a:t>
            </a:r>
          </a:p>
        </p:txBody>
      </p:sp>
      <p:sp>
        <p:nvSpPr>
          <p:cNvPr id="18" name="Rectangle 17">
            <a:extLst>
              <a:ext uri="{FF2B5EF4-FFF2-40B4-BE49-F238E27FC236}">
                <a16:creationId xmlns:a16="http://schemas.microsoft.com/office/drawing/2014/main" id="{53485FB6-6D48-070F-30F3-06A73AF61E7A}"/>
              </a:ext>
            </a:extLst>
          </p:cNvPr>
          <p:cNvSpPr/>
          <p:nvPr/>
        </p:nvSpPr>
        <p:spPr>
          <a:xfrm>
            <a:off x="54027" y="2683503"/>
            <a:ext cx="9032544" cy="985826"/>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0" name="TextBox 19">
            <a:extLst>
              <a:ext uri="{FF2B5EF4-FFF2-40B4-BE49-F238E27FC236}">
                <a16:creationId xmlns:a16="http://schemas.microsoft.com/office/drawing/2014/main" id="{A97AC421-E628-8622-B2E8-80667C20DF28}"/>
              </a:ext>
            </a:extLst>
          </p:cNvPr>
          <p:cNvSpPr txBox="1"/>
          <p:nvPr/>
        </p:nvSpPr>
        <p:spPr>
          <a:xfrm>
            <a:off x="7841965" y="3395418"/>
            <a:ext cx="1574806" cy="307778"/>
          </a:xfrm>
          <a:prstGeom prst="rect">
            <a:avLst/>
          </a:prstGeom>
          <a:noFill/>
        </p:spPr>
        <p:txBody>
          <a:bodyPr wrap="square" lIns="91440" tIns="45720" rIns="91440" bIns="45720" rtlCol="0" anchor="t">
            <a:spAutoFit/>
          </a:bodyPr>
          <a:lstStyle/>
          <a:p>
            <a:r>
              <a:rPr lang="en-US" sz="1400" b="1">
                <a:solidFill>
                  <a:srgbClr val="406BE4"/>
                </a:solidFill>
                <a:latin typeface="Arial"/>
                <a:cs typeface="Arial"/>
              </a:rPr>
              <a:t>JSON Output</a:t>
            </a:r>
            <a:endParaRPr lang="en-US" sz="1400" b="1">
              <a:solidFill>
                <a:srgbClr val="406BE4"/>
              </a:solidFill>
            </a:endParaRPr>
          </a:p>
        </p:txBody>
      </p:sp>
      <p:pic>
        <p:nvPicPr>
          <p:cNvPr id="8" name="Picture 7">
            <a:extLst>
              <a:ext uri="{FF2B5EF4-FFF2-40B4-BE49-F238E27FC236}">
                <a16:creationId xmlns:a16="http://schemas.microsoft.com/office/drawing/2014/main" id="{A6C2EB18-4342-CBB5-B3FE-1C5C68D3DFF9}"/>
              </a:ext>
            </a:extLst>
          </p:cNvPr>
          <p:cNvPicPr>
            <a:picLocks noChangeAspect="1"/>
          </p:cNvPicPr>
          <p:nvPr/>
        </p:nvPicPr>
        <p:blipFill>
          <a:blip r:embed="rId4"/>
          <a:stretch>
            <a:fillRect/>
          </a:stretch>
        </p:blipFill>
        <p:spPr>
          <a:xfrm>
            <a:off x="54027" y="3819936"/>
            <a:ext cx="9032544" cy="1246044"/>
          </a:xfrm>
          <a:prstGeom prst="rect">
            <a:avLst/>
          </a:prstGeom>
        </p:spPr>
      </p:pic>
      <p:sp>
        <p:nvSpPr>
          <p:cNvPr id="9" name="TextBox 8">
            <a:extLst>
              <a:ext uri="{FF2B5EF4-FFF2-40B4-BE49-F238E27FC236}">
                <a16:creationId xmlns:a16="http://schemas.microsoft.com/office/drawing/2014/main" id="{BE05C332-2B77-D9D3-F6C2-15E1774A4B13}"/>
              </a:ext>
            </a:extLst>
          </p:cNvPr>
          <p:cNvSpPr txBox="1"/>
          <p:nvPr/>
        </p:nvSpPr>
        <p:spPr>
          <a:xfrm>
            <a:off x="5181600" y="4817090"/>
            <a:ext cx="3970867" cy="738664"/>
          </a:xfrm>
          <a:prstGeom prst="rect">
            <a:avLst/>
          </a:prstGeom>
          <a:noFill/>
        </p:spPr>
        <p:txBody>
          <a:bodyPr wrap="square" rtlCol="0">
            <a:spAutoFit/>
          </a:bodyPr>
          <a:lstStyle/>
          <a:p>
            <a:r>
              <a:rPr lang="en-US" sz="1400" b="1">
                <a:solidFill>
                  <a:srgbClr val="00B0F0"/>
                </a:solidFill>
              </a:rPr>
              <a:t>Examples provided for Qwen to recognize:</a:t>
            </a:r>
          </a:p>
          <a:p>
            <a:pPr marL="285750" indent="-285750">
              <a:buFontTx/>
              <a:buChar char="-"/>
            </a:pPr>
            <a:r>
              <a:rPr lang="en-US" sz="1400" b="1">
                <a:solidFill>
                  <a:srgbClr val="00B0F0"/>
                </a:solidFill>
              </a:rPr>
              <a:t>intended task &amp; align its response format</a:t>
            </a:r>
          </a:p>
          <a:p>
            <a:pPr marL="285750" indent="-285750">
              <a:buFontTx/>
              <a:buChar char="-"/>
            </a:pPr>
            <a:r>
              <a:rPr lang="en-US" sz="1400" b="1">
                <a:solidFill>
                  <a:srgbClr val="00B0F0"/>
                </a:solidFill>
              </a:rPr>
              <a:t>possible Hallucination Patterns</a:t>
            </a:r>
          </a:p>
        </p:txBody>
      </p:sp>
      <p:sp>
        <p:nvSpPr>
          <p:cNvPr id="10" name="Rectangle 9">
            <a:extLst>
              <a:ext uri="{FF2B5EF4-FFF2-40B4-BE49-F238E27FC236}">
                <a16:creationId xmlns:a16="http://schemas.microsoft.com/office/drawing/2014/main" id="{2AC1C086-87D9-4F8D-C7EA-AE921541DE3B}"/>
              </a:ext>
            </a:extLst>
          </p:cNvPr>
          <p:cNvSpPr/>
          <p:nvPr/>
        </p:nvSpPr>
        <p:spPr>
          <a:xfrm>
            <a:off x="54027" y="3819936"/>
            <a:ext cx="9032544" cy="1735817"/>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41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05348-04F0-DE75-C5D7-21F2C663FF28}"/>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FE9DD8E7-E16F-EF57-C438-FD3F4D899AD0}"/>
              </a:ext>
            </a:extLst>
          </p:cNvPr>
          <p:cNvSpPr>
            <a:spLocks noGrp="1"/>
          </p:cNvSpPr>
          <p:nvPr>
            <p:ph type="title"/>
          </p:nvPr>
        </p:nvSpPr>
        <p:spPr>
          <a:xfrm>
            <a:off x="323528" y="123354"/>
            <a:ext cx="8305800" cy="641350"/>
          </a:xfrm>
        </p:spPr>
        <p:txBody>
          <a:bodyPr>
            <a:normAutofit/>
          </a:bodyPr>
          <a:lstStyle/>
          <a:p>
            <a:r>
              <a:rPr lang="en-US" altLang="en-US">
                <a:latin typeface="Century Gothic"/>
              </a:rPr>
              <a:t>Error Analysis</a:t>
            </a:r>
            <a:r>
              <a:rPr lang="en-US" sz="2900">
                <a:latin typeface="Century Gothic"/>
              </a:rPr>
              <a:t>:</a:t>
            </a:r>
            <a:r>
              <a:rPr lang="en-SG" sz="2900">
                <a:latin typeface="Century Gothic"/>
              </a:rPr>
              <a:t> </a:t>
            </a:r>
            <a:r>
              <a:rPr lang="en-SG">
                <a:latin typeface="Century Gothic"/>
              </a:rPr>
              <a:t>General</a:t>
            </a:r>
            <a:endParaRPr lang="en-US" sz="2900" b="0">
              <a:solidFill>
                <a:srgbClr val="000000"/>
              </a:solidFill>
              <a:latin typeface="Century Gothic"/>
            </a:endParaRPr>
          </a:p>
        </p:txBody>
      </p:sp>
      <p:sp>
        <p:nvSpPr>
          <p:cNvPr id="26" name="Rectangle 25">
            <a:extLst>
              <a:ext uri="{FF2B5EF4-FFF2-40B4-BE49-F238E27FC236}">
                <a16:creationId xmlns:a16="http://schemas.microsoft.com/office/drawing/2014/main" id="{033FFC82-F545-BBAE-5F6F-2148FB609494}"/>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2B7D8E5-F78A-47A5-8B20-FE3ACA6ECDE7}"/>
              </a:ext>
            </a:extLst>
          </p:cNvPr>
          <p:cNvSpPr/>
          <p:nvPr/>
        </p:nvSpPr>
        <p:spPr>
          <a:xfrm>
            <a:off x="4754880" y="2519138"/>
            <a:ext cx="3567334" cy="1311717"/>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defRPr/>
            </a:pPr>
            <a:r>
              <a:rPr lang="en-US" sz="1600" b="1">
                <a:solidFill>
                  <a:srgbClr val="002060"/>
                </a:solidFill>
                <a:highlight>
                  <a:srgbClr val="FFFFFF"/>
                </a:highlight>
                <a:latin typeface="Tahoma"/>
                <a:ea typeface="Tahoma"/>
                <a:cs typeface="Tahoma"/>
              </a:rPr>
              <a:t>Top 2 Hallucination Patterns:</a:t>
            </a:r>
          </a:p>
          <a:p>
            <a:pPr marL="0" indent="0" algn="ctr">
              <a:buNone/>
              <a:defRPr/>
            </a:pPr>
            <a:endParaRPr lang="en-US" sz="1600" b="1">
              <a:solidFill>
                <a:srgbClr val="002060"/>
              </a:solidFill>
              <a:highlight>
                <a:srgbClr val="FFFFFF"/>
              </a:highlight>
              <a:latin typeface="Tahoma"/>
              <a:ea typeface="Tahoma"/>
              <a:cs typeface="Tahoma"/>
            </a:endParaRPr>
          </a:p>
          <a:p>
            <a:pPr marL="342900" indent="-342900" algn="ctr">
              <a:buAutoNum type="arabicPeriod"/>
              <a:defRPr/>
            </a:pPr>
            <a:r>
              <a:rPr lang="en-US" sz="1600" b="1">
                <a:solidFill>
                  <a:srgbClr val="002060"/>
                </a:solidFill>
                <a:highlight>
                  <a:srgbClr val="FFFFFF"/>
                </a:highlight>
                <a:latin typeface="Tahoma"/>
                <a:ea typeface="Tahoma"/>
                <a:cs typeface="Tahoma"/>
              </a:rPr>
              <a:t>Content Drift</a:t>
            </a:r>
          </a:p>
          <a:p>
            <a:pPr marL="342900" indent="-342900" algn="ctr">
              <a:buAutoNum type="arabicPeriod"/>
              <a:defRPr/>
            </a:pPr>
            <a:r>
              <a:rPr lang="en-US" sz="1600" b="1">
                <a:solidFill>
                  <a:srgbClr val="002060"/>
                </a:solidFill>
                <a:highlight>
                  <a:srgbClr val="FFFFFF"/>
                </a:highlight>
                <a:latin typeface="Tahoma"/>
                <a:ea typeface="Tahoma"/>
                <a:cs typeface="Tahoma"/>
              </a:rPr>
              <a:t>Model Drift</a:t>
            </a:r>
            <a:endParaRPr lang="en-US" sz="1600" b="1">
              <a:solidFill>
                <a:srgbClr val="3D9971"/>
              </a:solidFill>
              <a:highlight>
                <a:srgbClr val="FFFFFF"/>
              </a:highlight>
              <a:latin typeface="Tahoma"/>
              <a:ea typeface="Tahoma"/>
              <a:cs typeface="Tahoma"/>
            </a:endParaRPr>
          </a:p>
        </p:txBody>
      </p:sp>
      <p:pic>
        <p:nvPicPr>
          <p:cNvPr id="3" name="Picture 2">
            <a:extLst>
              <a:ext uri="{FF2B5EF4-FFF2-40B4-BE49-F238E27FC236}">
                <a16:creationId xmlns:a16="http://schemas.microsoft.com/office/drawing/2014/main" id="{618D9CE4-1331-F3DA-BE16-4C358A0541A6}"/>
              </a:ext>
            </a:extLst>
          </p:cNvPr>
          <p:cNvPicPr>
            <a:picLocks noChangeAspect="1"/>
          </p:cNvPicPr>
          <p:nvPr/>
        </p:nvPicPr>
        <p:blipFill>
          <a:blip r:embed="rId3"/>
          <a:stretch>
            <a:fillRect/>
          </a:stretch>
        </p:blipFill>
        <p:spPr>
          <a:xfrm>
            <a:off x="647537" y="1699905"/>
            <a:ext cx="3464533" cy="3578025"/>
          </a:xfrm>
          <a:prstGeom prst="rect">
            <a:avLst/>
          </a:prstGeom>
        </p:spPr>
      </p:pic>
      <p:sp>
        <p:nvSpPr>
          <p:cNvPr id="5" name="TextBox 4">
            <a:extLst>
              <a:ext uri="{FF2B5EF4-FFF2-40B4-BE49-F238E27FC236}">
                <a16:creationId xmlns:a16="http://schemas.microsoft.com/office/drawing/2014/main" id="{4543DBC3-C039-3574-3DF6-AC3AD2E25597}"/>
              </a:ext>
            </a:extLst>
          </p:cNvPr>
          <p:cNvSpPr txBox="1"/>
          <p:nvPr/>
        </p:nvSpPr>
        <p:spPr>
          <a:xfrm>
            <a:off x="1587772" y="4913503"/>
            <a:ext cx="1299583" cy="261610"/>
          </a:xfrm>
          <a:prstGeom prst="rect">
            <a:avLst/>
          </a:prstGeom>
          <a:solidFill>
            <a:schemeClr val="bg1"/>
          </a:solidFill>
        </p:spPr>
        <p:txBody>
          <a:bodyPr wrap="square" rtlCol="0">
            <a:spAutoFit/>
          </a:bodyPr>
          <a:lstStyle/>
          <a:p>
            <a:r>
              <a:rPr lang="en-US" sz="1100" b="1"/>
              <a:t>Predicted Label</a:t>
            </a:r>
          </a:p>
        </p:txBody>
      </p:sp>
      <p:sp>
        <p:nvSpPr>
          <p:cNvPr id="6" name="TextBox 5">
            <a:extLst>
              <a:ext uri="{FF2B5EF4-FFF2-40B4-BE49-F238E27FC236}">
                <a16:creationId xmlns:a16="http://schemas.microsoft.com/office/drawing/2014/main" id="{EF0723E7-0509-3477-3F16-61512FC6EE69}"/>
              </a:ext>
            </a:extLst>
          </p:cNvPr>
          <p:cNvSpPr txBox="1"/>
          <p:nvPr/>
        </p:nvSpPr>
        <p:spPr>
          <a:xfrm>
            <a:off x="1265522" y="1686380"/>
            <a:ext cx="1847568" cy="338554"/>
          </a:xfrm>
          <a:prstGeom prst="rect">
            <a:avLst/>
          </a:prstGeom>
          <a:solidFill>
            <a:schemeClr val="bg1"/>
          </a:solidFill>
        </p:spPr>
        <p:txBody>
          <a:bodyPr wrap="square" rtlCol="0">
            <a:spAutoFit/>
          </a:bodyPr>
          <a:lstStyle/>
          <a:p>
            <a:r>
              <a:rPr lang="en-US" sz="1600" b="1"/>
              <a:t>Confusion Matrix</a:t>
            </a:r>
          </a:p>
        </p:txBody>
      </p:sp>
      <p:sp>
        <p:nvSpPr>
          <p:cNvPr id="7" name="TextBox 6">
            <a:extLst>
              <a:ext uri="{FF2B5EF4-FFF2-40B4-BE49-F238E27FC236}">
                <a16:creationId xmlns:a16="http://schemas.microsoft.com/office/drawing/2014/main" id="{184BD3F4-FC95-9579-0519-539F1EB80CC5}"/>
              </a:ext>
            </a:extLst>
          </p:cNvPr>
          <p:cNvSpPr txBox="1"/>
          <p:nvPr/>
        </p:nvSpPr>
        <p:spPr>
          <a:xfrm rot="16200000">
            <a:off x="-127363" y="2924404"/>
            <a:ext cx="1676634" cy="297070"/>
          </a:xfrm>
          <a:prstGeom prst="rect">
            <a:avLst/>
          </a:prstGeom>
          <a:solidFill>
            <a:schemeClr val="bg1"/>
          </a:solidFill>
        </p:spPr>
        <p:txBody>
          <a:bodyPr wrap="square" rtlCol="0">
            <a:spAutoFit/>
          </a:bodyPr>
          <a:lstStyle/>
          <a:p>
            <a:r>
              <a:rPr lang="en-US" sz="1100" b="1"/>
              <a:t>True Label</a:t>
            </a:r>
          </a:p>
        </p:txBody>
      </p:sp>
      <p:sp>
        <p:nvSpPr>
          <p:cNvPr id="8" name="TextBox 7">
            <a:extLst>
              <a:ext uri="{FF2B5EF4-FFF2-40B4-BE49-F238E27FC236}">
                <a16:creationId xmlns:a16="http://schemas.microsoft.com/office/drawing/2014/main" id="{97CF9875-9202-D1E6-AE64-8AC4A3FBFF6A}"/>
              </a:ext>
            </a:extLst>
          </p:cNvPr>
          <p:cNvSpPr txBox="1"/>
          <p:nvPr/>
        </p:nvSpPr>
        <p:spPr>
          <a:xfrm>
            <a:off x="987167" y="1977867"/>
            <a:ext cx="2644130" cy="230832"/>
          </a:xfrm>
          <a:prstGeom prst="rect">
            <a:avLst/>
          </a:prstGeom>
          <a:solidFill>
            <a:schemeClr val="bg1"/>
          </a:solidFill>
        </p:spPr>
        <p:txBody>
          <a:bodyPr wrap="square" rtlCol="0">
            <a:spAutoFit/>
          </a:bodyPr>
          <a:lstStyle/>
          <a:p>
            <a:r>
              <a:rPr lang="en-US" sz="900" b="1"/>
              <a:t>Non-Hallucinated: 0  |    Hallucinated: 1</a:t>
            </a:r>
          </a:p>
        </p:txBody>
      </p:sp>
    </p:spTree>
    <p:extLst>
      <p:ext uri="{BB962C8B-B14F-4D97-AF65-F5344CB8AC3E}">
        <p14:creationId xmlns:p14="http://schemas.microsoft.com/office/powerpoint/2010/main" val="117358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39CF-2CF6-54F6-897D-7E7D3121541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13D6547-53E2-00F7-5E23-C2E08B9A0106}"/>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B0ED7BB9-EC96-01D6-2E55-546F66A1F844}"/>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a:t>
            </a:r>
            <a:r>
              <a:rPr lang="en-SG">
                <a:latin typeface="Century Gothic"/>
              </a:rPr>
              <a:t>General</a:t>
            </a:r>
            <a:endParaRPr lang="en-SG" altLang="en-US"/>
          </a:p>
        </p:txBody>
      </p:sp>
      <p:sp>
        <p:nvSpPr>
          <p:cNvPr id="4" name="TextBox 3">
            <a:extLst>
              <a:ext uri="{FF2B5EF4-FFF2-40B4-BE49-F238E27FC236}">
                <a16:creationId xmlns:a16="http://schemas.microsoft.com/office/drawing/2014/main" id="{1095EFB7-6E4D-78CC-FD86-E511C7CED343}"/>
              </a:ext>
            </a:extLst>
          </p:cNvPr>
          <p:cNvSpPr txBox="1"/>
          <p:nvPr/>
        </p:nvSpPr>
        <p:spPr>
          <a:xfrm>
            <a:off x="224893" y="1383440"/>
            <a:ext cx="4148807" cy="5278368"/>
          </a:xfrm>
          <a:prstGeom prst="rect">
            <a:avLst/>
          </a:prstGeom>
          <a:noFill/>
        </p:spPr>
        <p:txBody>
          <a:bodyPr wrap="square">
            <a:spAutoFit/>
          </a:bodyPr>
          <a:lstStyle/>
          <a:p>
            <a:r>
              <a:rPr lang="en-US" sz="1500" b="1"/>
              <a:t>Response</a:t>
            </a:r>
          </a:p>
          <a:p>
            <a:pPr marL="342900" indent="-342900">
              <a:buAutoNum type="arabicPeriod"/>
            </a:pPr>
            <a:r>
              <a:rPr lang="en-US" sz="1400"/>
              <a:t>To </a:t>
            </a:r>
            <a:r>
              <a:rPr lang="en-US" sz="1400" b="1">
                <a:solidFill>
                  <a:srgbClr val="00B050"/>
                </a:solidFill>
              </a:rPr>
              <a:t>maintain international peace and security</a:t>
            </a:r>
            <a:r>
              <a:rPr lang="en-US" sz="1400"/>
              <a:t>: The UN seeks to prevent disputes from escalating into full-blown conflicts and to deter and mitigate threats to international peace and security.</a:t>
            </a:r>
          </a:p>
          <a:p>
            <a:pPr marL="342900" indent="-342900">
              <a:buAutoNum type="arabicPeriod"/>
            </a:pPr>
            <a:r>
              <a:rPr lang="en-US" sz="1400"/>
              <a:t>To </a:t>
            </a:r>
            <a:r>
              <a:rPr lang="en-US" sz="1400" b="1">
                <a:solidFill>
                  <a:srgbClr val="00B050"/>
                </a:solidFill>
              </a:rPr>
              <a:t>promote human rights</a:t>
            </a:r>
            <a:r>
              <a:rPr lang="en-US" sz="1400"/>
              <a:t>: The UN works to protect and advance human rights around the world, including through promoting equality, freedom of speech and expression, and access to health care and education.</a:t>
            </a:r>
          </a:p>
          <a:p>
            <a:pPr marL="342900" indent="-342900">
              <a:buAutoNum type="arabicPeriod"/>
            </a:pPr>
            <a:r>
              <a:rPr lang="en-US" sz="1400"/>
              <a:t>To </a:t>
            </a:r>
            <a:r>
              <a:rPr lang="en-US" sz="1400" b="1">
                <a:solidFill>
                  <a:srgbClr val="00B050"/>
                </a:solidFill>
              </a:rPr>
              <a:t>aid in development</a:t>
            </a:r>
            <a:r>
              <a:rPr lang="en-US" sz="1400"/>
              <a:t>: The UN provides economic and technical assistance to developing countries with the aim of reducing poverty, hunger, disease, and illiteracy.</a:t>
            </a:r>
          </a:p>
          <a:p>
            <a:pPr marL="342900" indent="-342900">
              <a:buAutoNum type="arabicPeriod"/>
            </a:pPr>
            <a:r>
              <a:rPr lang="en-US" sz="1400"/>
              <a:t>To </a:t>
            </a:r>
            <a:r>
              <a:rPr lang="en-US" sz="1400" b="1">
                <a:solidFill>
                  <a:srgbClr val="00B050"/>
                </a:solidFill>
              </a:rPr>
              <a:t>foster collaboration among member nations</a:t>
            </a:r>
            <a:r>
              <a:rPr lang="en-US" sz="1400"/>
              <a:t>: The UN fosters cooperation among nations and seeks to promote multilateral diplomacy to resolve conflicts and address global challenges.</a:t>
            </a:r>
          </a:p>
          <a:p>
            <a:pPr marL="342900" indent="-342900">
              <a:buAutoNum type="arabicPeriod"/>
            </a:pPr>
            <a:r>
              <a:rPr lang="en-US" sz="1400"/>
              <a:t>To </a:t>
            </a:r>
            <a:r>
              <a:rPr lang="en-US" sz="1400" b="1">
                <a:solidFill>
                  <a:srgbClr val="00B050"/>
                </a:solidFill>
              </a:rPr>
              <a:t>provide humanitarian assistance</a:t>
            </a:r>
            <a:r>
              <a:rPr lang="en-US" sz="1400"/>
              <a:t>: The UN provides emergency assistance and relief to those affected by natural disasters, conflict, and other emergencies.</a:t>
            </a:r>
          </a:p>
        </p:txBody>
      </p:sp>
      <p:sp>
        <p:nvSpPr>
          <p:cNvPr id="10" name="Rectangle 9">
            <a:extLst>
              <a:ext uri="{FF2B5EF4-FFF2-40B4-BE49-F238E27FC236}">
                <a16:creationId xmlns:a16="http://schemas.microsoft.com/office/drawing/2014/main" id="{73A8655F-8D75-9114-3115-350147A79383}"/>
              </a:ext>
            </a:extLst>
          </p:cNvPr>
          <p:cNvSpPr/>
          <p:nvPr/>
        </p:nvSpPr>
        <p:spPr>
          <a:xfrm>
            <a:off x="7381921" y="5936201"/>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B890504-3BF6-A99C-A1E0-20D40E6D41BD}"/>
              </a:ext>
            </a:extLst>
          </p:cNvPr>
          <p:cNvSpPr txBox="1"/>
          <p:nvPr/>
        </p:nvSpPr>
        <p:spPr>
          <a:xfrm>
            <a:off x="1199812" y="996012"/>
            <a:ext cx="7539708" cy="369332"/>
          </a:xfrm>
          <a:prstGeom prst="rect">
            <a:avLst/>
          </a:prstGeom>
          <a:noFill/>
        </p:spPr>
        <p:txBody>
          <a:bodyPr wrap="square">
            <a:spAutoFit/>
          </a:bodyPr>
          <a:lstStyle/>
          <a:p>
            <a:pPr algn="just"/>
            <a:r>
              <a:rPr lang="en-US" b="1"/>
              <a:t>Query: </a:t>
            </a:r>
            <a:r>
              <a:rPr lang="en-US"/>
              <a:t>Name five key elements of the United Nations' mission.</a:t>
            </a:r>
            <a:endParaRPr lang="en-US" b="1"/>
          </a:p>
        </p:txBody>
      </p:sp>
      <p:sp>
        <p:nvSpPr>
          <p:cNvPr id="24" name="TextBox 23">
            <a:extLst>
              <a:ext uri="{FF2B5EF4-FFF2-40B4-BE49-F238E27FC236}">
                <a16:creationId xmlns:a16="http://schemas.microsoft.com/office/drawing/2014/main" id="{B69E45EE-504C-922F-FF5B-DEABB22B1A80}"/>
              </a:ext>
            </a:extLst>
          </p:cNvPr>
          <p:cNvSpPr txBox="1"/>
          <p:nvPr/>
        </p:nvSpPr>
        <p:spPr>
          <a:xfrm>
            <a:off x="4537984" y="1365344"/>
            <a:ext cx="4419421" cy="5278368"/>
          </a:xfrm>
          <a:prstGeom prst="rect">
            <a:avLst/>
          </a:prstGeom>
          <a:noFill/>
        </p:spPr>
        <p:txBody>
          <a:bodyPr wrap="square">
            <a:spAutoFit/>
          </a:bodyPr>
          <a:lstStyle/>
          <a:p>
            <a:r>
              <a:rPr lang="en-US" sz="1500" b="1"/>
              <a:t>Extract from United Nations website</a:t>
            </a:r>
          </a:p>
          <a:p>
            <a:pPr marL="342900" indent="-342900">
              <a:buFontTx/>
              <a:buAutoNum type="arabicPeriod"/>
            </a:pPr>
            <a:r>
              <a:rPr lang="en-US" sz="1400" b="1">
                <a:solidFill>
                  <a:srgbClr val="FF0000"/>
                </a:solidFill>
              </a:rPr>
              <a:t>Maintain International Peace and Security</a:t>
            </a:r>
            <a:r>
              <a:rPr lang="en-US" sz="1400"/>
              <a:t>: The UN accomplishes this by working to prevent conflict, helping parties in conflict make peace, deploying peacekeepers, and creating the conditions to allow peace to hold and flourish. </a:t>
            </a:r>
          </a:p>
          <a:p>
            <a:pPr marL="342900" indent="-342900">
              <a:buFontTx/>
              <a:buAutoNum type="arabicPeriod"/>
            </a:pPr>
            <a:r>
              <a:rPr lang="en-SG" sz="1400" b="1">
                <a:solidFill>
                  <a:srgbClr val="FF0000"/>
                </a:solidFill>
              </a:rPr>
              <a:t>Protect Human Rights</a:t>
            </a:r>
            <a:r>
              <a:rPr lang="en-US" sz="1400"/>
              <a:t>: “the promotion and protection of human rights a key purpose and guiding principle of the Organization.”</a:t>
            </a:r>
          </a:p>
          <a:p>
            <a:pPr marL="342900" indent="-342900">
              <a:buFontTx/>
              <a:buAutoNum type="arabicPeriod"/>
            </a:pPr>
            <a:r>
              <a:rPr lang="en-US" sz="1400" b="1">
                <a:solidFill>
                  <a:srgbClr val="FF0000"/>
                </a:solidFill>
              </a:rPr>
              <a:t>Support Sustainable Development and Climate Action</a:t>
            </a:r>
            <a:r>
              <a:rPr lang="en-US" sz="1400"/>
              <a:t>: “a development model that is sustainable for this and future generations … reducing poverty and improving the lives of people everywhere … more sustainable global economy will reduce the greenhouse gas emissions that cause climate change.”</a:t>
            </a:r>
          </a:p>
          <a:p>
            <a:pPr marL="342900" indent="-342900">
              <a:buFontTx/>
              <a:buAutoNum type="arabicPeriod"/>
            </a:pPr>
            <a:r>
              <a:rPr lang="en-SG" sz="1400" b="1">
                <a:solidFill>
                  <a:srgbClr val="FF0000"/>
                </a:solidFill>
              </a:rPr>
              <a:t>Uphold International Law</a:t>
            </a:r>
            <a:r>
              <a:rPr lang="en-US" sz="1400"/>
              <a:t>: "to establish conditions under which justice and respect for the obligations arising from treaties and other sources of international law can be maintained".</a:t>
            </a:r>
          </a:p>
          <a:p>
            <a:pPr marL="342900" indent="-342900">
              <a:buFontTx/>
              <a:buAutoNum type="arabicPeriod"/>
            </a:pPr>
            <a:r>
              <a:rPr lang="en-SG" sz="1400" b="1">
                <a:solidFill>
                  <a:srgbClr val="FF0000"/>
                </a:solidFill>
              </a:rPr>
              <a:t>Deliver Humanitarian Aid</a:t>
            </a:r>
            <a:r>
              <a:rPr lang="en-US" sz="1400"/>
              <a:t>: "to achieve international co-operation in solving international problems of an economic, social, cultural, or humanitarian character." </a:t>
            </a:r>
          </a:p>
        </p:txBody>
      </p:sp>
      <p:sp>
        <p:nvSpPr>
          <p:cNvPr id="26" name="TextBox 25">
            <a:extLst>
              <a:ext uri="{FF2B5EF4-FFF2-40B4-BE49-F238E27FC236}">
                <a16:creationId xmlns:a16="http://schemas.microsoft.com/office/drawing/2014/main" id="{4924E43F-36BD-D0E9-CF7D-BCA808919D3C}"/>
              </a:ext>
            </a:extLst>
          </p:cNvPr>
          <p:cNvSpPr txBox="1"/>
          <p:nvPr/>
        </p:nvSpPr>
        <p:spPr>
          <a:xfrm>
            <a:off x="7410016" y="6468703"/>
            <a:ext cx="1987592" cy="230832"/>
          </a:xfrm>
          <a:prstGeom prst="rect">
            <a:avLst/>
          </a:prstGeom>
          <a:noFill/>
        </p:spPr>
        <p:txBody>
          <a:bodyPr wrap="square">
            <a:spAutoFit/>
          </a:bodyPr>
          <a:lstStyle/>
          <a:p>
            <a:r>
              <a:rPr lang="en-SG" sz="900" i="1"/>
              <a:t>https://www.un.org/en/our-work</a:t>
            </a:r>
          </a:p>
        </p:txBody>
      </p:sp>
      <p:sp>
        <p:nvSpPr>
          <p:cNvPr id="31" name="Rectangle: Rounded Corners 30">
            <a:extLst>
              <a:ext uri="{FF2B5EF4-FFF2-40B4-BE49-F238E27FC236}">
                <a16:creationId xmlns:a16="http://schemas.microsoft.com/office/drawing/2014/main" id="{CBF22802-6260-BEB0-86AB-8C91C0056D7A}"/>
              </a:ext>
            </a:extLst>
          </p:cNvPr>
          <p:cNvSpPr/>
          <p:nvPr/>
        </p:nvSpPr>
        <p:spPr>
          <a:xfrm>
            <a:off x="5494850" y="82623"/>
            <a:ext cx="2795469" cy="804689"/>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a:solidFill>
                  <a:schemeClr val="bg1"/>
                </a:solidFill>
              </a:rPr>
              <a:t>Given the extract, </a:t>
            </a:r>
          </a:p>
          <a:p>
            <a:pPr algn="ctr"/>
            <a:r>
              <a:rPr lang="en-US" b="1">
                <a:solidFill>
                  <a:schemeClr val="bg1"/>
                </a:solidFill>
              </a:rPr>
              <a:t>do you think response is hallucinated?</a:t>
            </a:r>
            <a:endParaRPr lang="en-SG" b="1">
              <a:solidFill>
                <a:schemeClr val="bg1"/>
              </a:solidFill>
            </a:endParaRPr>
          </a:p>
        </p:txBody>
      </p:sp>
    </p:spTree>
    <p:extLst>
      <p:ext uri="{BB962C8B-B14F-4D97-AF65-F5344CB8AC3E}">
        <p14:creationId xmlns:p14="http://schemas.microsoft.com/office/powerpoint/2010/main" val="185900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27964" y="173092"/>
            <a:ext cx="8305800" cy="641350"/>
          </a:xfrm>
        </p:spPr>
        <p:txBody>
          <a:bodyPr>
            <a:normAutofit/>
          </a:bodyPr>
          <a:lstStyle/>
          <a:p>
            <a:r>
              <a:rPr lang="en-US" altLang="en-US">
                <a:latin typeface="Century Gothic"/>
              </a:rPr>
              <a:t>Introduction</a:t>
            </a:r>
            <a:endParaRPr lang="en-SG" altLang="en-US"/>
          </a:p>
        </p:txBody>
      </p:sp>
      <p:sp>
        <p:nvSpPr>
          <p:cNvPr id="2" name="Rectangle 3">
            <a:extLst>
              <a:ext uri="{FF2B5EF4-FFF2-40B4-BE49-F238E27FC236}">
                <a16:creationId xmlns:a16="http://schemas.microsoft.com/office/drawing/2014/main" id="{B2BC94DE-9FE4-119F-A26C-25D0FC83932C}"/>
              </a:ext>
            </a:extLst>
          </p:cNvPr>
          <p:cNvSpPr>
            <a:spLocks noGrp="1" noChangeArrowheads="1"/>
          </p:cNvSpPr>
          <p:nvPr>
            <p:ph idx="1"/>
          </p:nvPr>
        </p:nvSpPr>
        <p:spPr>
          <a:xfrm>
            <a:off x="228600" y="1161906"/>
            <a:ext cx="8686800" cy="5363437"/>
          </a:xfrm>
        </p:spPr>
        <p:txBody>
          <a:bodyPr>
            <a:normAutofit/>
          </a:bodyPr>
          <a:lstStyle/>
          <a:p>
            <a:pPr marL="285750" indent="-285750">
              <a:buFont typeface="Arial"/>
              <a:buChar char="•"/>
            </a:pPr>
            <a:r>
              <a:rPr lang="en-SG" sz="1800">
                <a:latin typeface="Century Gothic"/>
              </a:rPr>
              <a:t>The Hallucination Evaluation benchmark for Large Language Models (</a:t>
            </a:r>
            <a:r>
              <a:rPr lang="en-SG" sz="1800" err="1">
                <a:latin typeface="Century Gothic"/>
              </a:rPr>
              <a:t>HaluEval</a:t>
            </a:r>
            <a:r>
              <a:rPr lang="en-SG" sz="1800">
                <a:latin typeface="Century Gothic"/>
              </a:rPr>
              <a:t>) is a large collection of generated and human-annotated hallucinated samples for evaluating the performance of LLMs in recognizing hallucination. </a:t>
            </a:r>
            <a:endParaRPr lang="en-US">
              <a:latin typeface="Century Gothic"/>
            </a:endParaRPr>
          </a:p>
          <a:p>
            <a:pPr>
              <a:buFont typeface="Arial"/>
            </a:pPr>
            <a:r>
              <a:rPr lang="en-SG" sz="1800">
                <a:latin typeface="Century Gothic"/>
                <a:cs typeface="Arial"/>
              </a:rPr>
              <a:t>We performed multiple prompt strategies performed on Qwen-3-14B across QA, dialogue, summarization and general tasks datasets.</a:t>
            </a:r>
            <a:endParaRPr lang="en-SG"/>
          </a:p>
          <a:p>
            <a:pPr marL="0" indent="0">
              <a:buNone/>
            </a:pPr>
            <a:endParaRPr lang="en-SG" sz="1800">
              <a:latin typeface="Century Gothic"/>
              <a:cs typeface="Arial"/>
            </a:endParaRPr>
          </a:p>
          <a:p>
            <a:pPr marL="0" indent="0">
              <a:buNone/>
            </a:pPr>
            <a:endParaRPr lang="en-SG" sz="1800">
              <a:cs typeface="Arial"/>
            </a:endParaRPr>
          </a:p>
          <a:p>
            <a:pPr marL="0" indent="0">
              <a:buNone/>
            </a:pPr>
            <a:endParaRPr lang="en-SG" sz="1800">
              <a:cs typeface="Arial"/>
            </a:endParaRPr>
          </a:p>
        </p:txBody>
      </p:sp>
      <p:sp>
        <p:nvSpPr>
          <p:cNvPr id="3" name="TextBox 2">
            <a:extLst>
              <a:ext uri="{FF2B5EF4-FFF2-40B4-BE49-F238E27FC236}">
                <a16:creationId xmlns:a16="http://schemas.microsoft.com/office/drawing/2014/main" id="{5E01C82E-BE9C-1DB5-9ED2-4C49B7A8EDB0}"/>
              </a:ext>
            </a:extLst>
          </p:cNvPr>
          <p:cNvSpPr txBox="1"/>
          <p:nvPr/>
        </p:nvSpPr>
        <p:spPr>
          <a:xfrm>
            <a:off x="228600" y="6639792"/>
            <a:ext cx="61514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Arial"/>
                <a:cs typeface="Arial"/>
              </a:rPr>
              <a:t>¹ Li et al., 2023 ² Wei et al., 2023; Kojima et al., 2023</a:t>
            </a:r>
          </a:p>
        </p:txBody>
      </p:sp>
      <p:pic>
        <p:nvPicPr>
          <p:cNvPr id="7" name="Picture 6" descr="A screenshot of a website&#10;&#10;AI-generated content may be incorrect.">
            <a:extLst>
              <a:ext uri="{FF2B5EF4-FFF2-40B4-BE49-F238E27FC236}">
                <a16:creationId xmlns:a16="http://schemas.microsoft.com/office/drawing/2014/main" id="{7A0C907C-F558-A814-8EE2-D7FBBA4F1F49}"/>
              </a:ext>
            </a:extLst>
          </p:cNvPr>
          <p:cNvPicPr>
            <a:picLocks noChangeAspect="1"/>
          </p:cNvPicPr>
          <p:nvPr/>
        </p:nvPicPr>
        <p:blipFill>
          <a:blip r:embed="rId3" cstate="print">
            <a:extLst>
              <a:ext uri="{28A0092B-C50C-407E-A947-70E740481C1C}">
                <a14:useLocalDpi xmlns:a14="http://schemas.microsoft.com/office/drawing/2010/main" val="0"/>
              </a:ext>
            </a:extLst>
          </a:blip>
          <a:srcRect t="8173" b="9615"/>
          <a:stretch>
            <a:fillRect/>
          </a:stretch>
        </p:blipFill>
        <p:spPr>
          <a:xfrm>
            <a:off x="1695631" y="3557138"/>
            <a:ext cx="5743335" cy="2417686"/>
          </a:xfrm>
          <a:prstGeom prst="rect">
            <a:avLst/>
          </a:prstGeom>
        </p:spPr>
      </p:pic>
    </p:spTree>
    <p:extLst>
      <p:ext uri="{BB962C8B-B14F-4D97-AF65-F5344CB8AC3E}">
        <p14:creationId xmlns:p14="http://schemas.microsoft.com/office/powerpoint/2010/main" val="4014712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6A325-22B8-6B55-E397-7990A84694C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FF5AF8B-FF7C-0B84-1827-E3EDF6DF2F61}"/>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F76AF591-DFA4-1C75-838F-DAC775CA1183}"/>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4" name="TextBox 3">
            <a:extLst>
              <a:ext uri="{FF2B5EF4-FFF2-40B4-BE49-F238E27FC236}">
                <a16:creationId xmlns:a16="http://schemas.microsoft.com/office/drawing/2014/main" id="{3B701F38-B968-AD54-9C70-66E4BF49CCE1}"/>
              </a:ext>
            </a:extLst>
          </p:cNvPr>
          <p:cNvSpPr txBox="1"/>
          <p:nvPr/>
        </p:nvSpPr>
        <p:spPr>
          <a:xfrm>
            <a:off x="224893" y="1415339"/>
            <a:ext cx="4347107" cy="5278368"/>
          </a:xfrm>
          <a:prstGeom prst="rect">
            <a:avLst/>
          </a:prstGeom>
          <a:noFill/>
        </p:spPr>
        <p:txBody>
          <a:bodyPr wrap="square">
            <a:spAutoFit/>
          </a:bodyPr>
          <a:lstStyle/>
          <a:p>
            <a:r>
              <a:rPr lang="en-US" sz="1500" b="1"/>
              <a:t>Response</a:t>
            </a:r>
          </a:p>
          <a:p>
            <a:pPr marL="342900" indent="-342900">
              <a:buAutoNum type="arabicPeriod"/>
            </a:pPr>
            <a:r>
              <a:rPr lang="en-US" sz="1400"/>
              <a:t>To </a:t>
            </a:r>
            <a:r>
              <a:rPr lang="en-US" sz="1400" b="1">
                <a:solidFill>
                  <a:srgbClr val="00B050"/>
                </a:solidFill>
              </a:rPr>
              <a:t>maintain international peace and security</a:t>
            </a:r>
            <a:r>
              <a:rPr lang="en-US" sz="1400"/>
              <a:t>: The UN seeks to prevent disputes from escalating into full-blown conflicts and to deter and mitigate threats to international peace and security.</a:t>
            </a:r>
          </a:p>
          <a:p>
            <a:pPr marL="342900" indent="-342900">
              <a:buAutoNum type="arabicPeriod"/>
            </a:pPr>
            <a:r>
              <a:rPr lang="en-US" sz="1400"/>
              <a:t>To </a:t>
            </a:r>
            <a:r>
              <a:rPr lang="en-US" sz="1400" b="1">
                <a:solidFill>
                  <a:srgbClr val="00B050"/>
                </a:solidFill>
              </a:rPr>
              <a:t>promote human rights</a:t>
            </a:r>
            <a:r>
              <a:rPr lang="en-US" sz="1400"/>
              <a:t>: The UN works to protect and advance human rights around the world, including through promoting equality, freedom of speech and expression, and access to health care and education.</a:t>
            </a:r>
          </a:p>
          <a:p>
            <a:pPr marL="342900" indent="-342900">
              <a:buAutoNum type="arabicPeriod"/>
            </a:pPr>
            <a:r>
              <a:rPr lang="en-US" sz="1400"/>
              <a:t>To </a:t>
            </a:r>
            <a:r>
              <a:rPr lang="en-US" sz="1400" b="1">
                <a:solidFill>
                  <a:srgbClr val="00B050"/>
                </a:solidFill>
              </a:rPr>
              <a:t>aid in development</a:t>
            </a:r>
            <a:r>
              <a:rPr lang="en-US" sz="1400"/>
              <a:t>: The UN provides economic and technical assistance to developing countries with the aim of reducing poverty, hunger, disease, and illiteracy.</a:t>
            </a:r>
          </a:p>
          <a:p>
            <a:pPr marL="342900" indent="-342900">
              <a:buAutoNum type="arabicPeriod"/>
            </a:pPr>
            <a:r>
              <a:rPr lang="en-US" sz="1400"/>
              <a:t>To </a:t>
            </a:r>
            <a:r>
              <a:rPr lang="en-US" sz="1400" b="1">
                <a:solidFill>
                  <a:srgbClr val="00B050"/>
                </a:solidFill>
              </a:rPr>
              <a:t>foster collaboration among member nations</a:t>
            </a:r>
            <a:r>
              <a:rPr lang="en-US" sz="1400"/>
              <a:t>: The UN fosters cooperation among nations and seeks to promote multilateral diplomacy to resolve conflicts and address global challenges.</a:t>
            </a:r>
          </a:p>
          <a:p>
            <a:pPr marL="342900" indent="-342900">
              <a:buAutoNum type="arabicPeriod"/>
            </a:pPr>
            <a:r>
              <a:rPr lang="en-US" sz="1400"/>
              <a:t>To </a:t>
            </a:r>
            <a:r>
              <a:rPr lang="en-US" sz="1400" b="1">
                <a:solidFill>
                  <a:srgbClr val="00B050"/>
                </a:solidFill>
              </a:rPr>
              <a:t>provide humanitarian assistance</a:t>
            </a:r>
            <a:r>
              <a:rPr lang="en-US" sz="1400"/>
              <a:t>: The UN provides emergency assistance and relief to those affected by natural disasters, conflict, and other emergencies.</a:t>
            </a:r>
          </a:p>
        </p:txBody>
      </p:sp>
      <p:sp>
        <p:nvSpPr>
          <p:cNvPr id="10" name="Rectangle 9">
            <a:extLst>
              <a:ext uri="{FF2B5EF4-FFF2-40B4-BE49-F238E27FC236}">
                <a16:creationId xmlns:a16="http://schemas.microsoft.com/office/drawing/2014/main" id="{135656E3-4919-140C-6F9B-5F5B98701F70}"/>
              </a:ext>
            </a:extLst>
          </p:cNvPr>
          <p:cNvSpPr/>
          <p:nvPr/>
        </p:nvSpPr>
        <p:spPr>
          <a:xfrm>
            <a:off x="7381921" y="5936201"/>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BCBDFC4-B336-E2AC-37C6-2E2F40DCC641}"/>
              </a:ext>
            </a:extLst>
          </p:cNvPr>
          <p:cNvSpPr txBox="1"/>
          <p:nvPr/>
        </p:nvSpPr>
        <p:spPr>
          <a:xfrm>
            <a:off x="1199812" y="996012"/>
            <a:ext cx="7539708" cy="369332"/>
          </a:xfrm>
          <a:prstGeom prst="rect">
            <a:avLst/>
          </a:prstGeom>
          <a:noFill/>
        </p:spPr>
        <p:txBody>
          <a:bodyPr wrap="square">
            <a:spAutoFit/>
          </a:bodyPr>
          <a:lstStyle/>
          <a:p>
            <a:pPr algn="just"/>
            <a:r>
              <a:rPr lang="en-US" b="1"/>
              <a:t>Query: </a:t>
            </a:r>
            <a:r>
              <a:rPr lang="en-US"/>
              <a:t>Name five key elements of the United Nations' mission.</a:t>
            </a:r>
            <a:endParaRPr lang="en-US" b="1"/>
          </a:p>
        </p:txBody>
      </p:sp>
      <p:sp>
        <p:nvSpPr>
          <p:cNvPr id="6" name="Rectangle: Rounded Corners 5">
            <a:extLst>
              <a:ext uri="{FF2B5EF4-FFF2-40B4-BE49-F238E27FC236}">
                <a16:creationId xmlns:a16="http://schemas.microsoft.com/office/drawing/2014/main" id="{D80FD1AD-9419-8B50-A638-291676DBA3DC}"/>
              </a:ext>
            </a:extLst>
          </p:cNvPr>
          <p:cNvSpPr/>
          <p:nvPr/>
        </p:nvSpPr>
        <p:spPr>
          <a:xfrm>
            <a:off x="2721934" y="1648046"/>
            <a:ext cx="1738798"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A52D2346-03CD-67C0-8F1E-6937A51E3A31}"/>
              </a:ext>
            </a:extLst>
          </p:cNvPr>
          <p:cNvSpPr/>
          <p:nvPr/>
        </p:nvSpPr>
        <p:spPr>
          <a:xfrm>
            <a:off x="1598427" y="2707311"/>
            <a:ext cx="1282996"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954F156B-6B21-155B-7EE0-C4972713DFCB}"/>
              </a:ext>
            </a:extLst>
          </p:cNvPr>
          <p:cNvSpPr/>
          <p:nvPr/>
        </p:nvSpPr>
        <p:spPr>
          <a:xfrm>
            <a:off x="1346790" y="3852840"/>
            <a:ext cx="1282996"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FE1DCD78-1953-B5A9-C866-8BE45133EE2B}"/>
              </a:ext>
            </a:extLst>
          </p:cNvPr>
          <p:cNvSpPr/>
          <p:nvPr/>
        </p:nvSpPr>
        <p:spPr>
          <a:xfrm>
            <a:off x="1381262" y="4755217"/>
            <a:ext cx="1248524"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D6161808-44D2-BEDF-730F-60D997A5D8E0}"/>
              </a:ext>
            </a:extLst>
          </p:cNvPr>
          <p:cNvSpPr/>
          <p:nvPr/>
        </p:nvSpPr>
        <p:spPr>
          <a:xfrm>
            <a:off x="1500590" y="5842265"/>
            <a:ext cx="2231438"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990920F2-BAA9-733C-B101-DAF077ED66B3}"/>
              </a:ext>
            </a:extLst>
          </p:cNvPr>
          <p:cNvSpPr txBox="1"/>
          <p:nvPr/>
        </p:nvSpPr>
        <p:spPr>
          <a:xfrm>
            <a:off x="4537984" y="1365344"/>
            <a:ext cx="4419421" cy="5278368"/>
          </a:xfrm>
          <a:prstGeom prst="rect">
            <a:avLst/>
          </a:prstGeom>
          <a:noFill/>
        </p:spPr>
        <p:txBody>
          <a:bodyPr wrap="square">
            <a:spAutoFit/>
          </a:bodyPr>
          <a:lstStyle/>
          <a:p>
            <a:r>
              <a:rPr lang="en-US" sz="1500" b="1"/>
              <a:t>Extract from United Nations website</a:t>
            </a:r>
          </a:p>
          <a:p>
            <a:pPr marL="342900" indent="-342900">
              <a:buFontTx/>
              <a:buAutoNum type="arabicPeriod"/>
            </a:pPr>
            <a:r>
              <a:rPr lang="en-US" sz="1400" b="1">
                <a:solidFill>
                  <a:srgbClr val="FF0000"/>
                </a:solidFill>
              </a:rPr>
              <a:t>Maintain International Peace and Security</a:t>
            </a:r>
            <a:r>
              <a:rPr lang="en-US" sz="1400"/>
              <a:t>: The UN accomplishes this by working to prevent conflict, helping parties in conflict make peace, deploying peacekeepers, and creating the conditions to allow peace to hold and flourish. </a:t>
            </a:r>
          </a:p>
          <a:p>
            <a:pPr marL="342900" indent="-342900">
              <a:buFontTx/>
              <a:buAutoNum type="arabicPeriod"/>
            </a:pPr>
            <a:r>
              <a:rPr lang="en-SG" sz="1400" b="1">
                <a:solidFill>
                  <a:srgbClr val="FF0000"/>
                </a:solidFill>
              </a:rPr>
              <a:t>Protect Human Rights</a:t>
            </a:r>
            <a:r>
              <a:rPr lang="en-US" sz="1400"/>
              <a:t>: “the promotion and protection of human rights a key purpose and guiding principle of the Organization.”</a:t>
            </a:r>
          </a:p>
          <a:p>
            <a:pPr marL="342900" indent="-342900">
              <a:buFontTx/>
              <a:buAutoNum type="arabicPeriod"/>
            </a:pPr>
            <a:r>
              <a:rPr lang="en-US" sz="1400" b="1">
                <a:solidFill>
                  <a:srgbClr val="FF0000"/>
                </a:solidFill>
              </a:rPr>
              <a:t>Support Sustainable Development and Climate Action</a:t>
            </a:r>
            <a:r>
              <a:rPr lang="en-US" sz="1400"/>
              <a:t>: “a development model that is sustainable for this and future generations … reducing poverty and improving the lives of people everywhere … more sustainable global economy will reduce the greenhouse gas emissions that cause climate change.”</a:t>
            </a:r>
          </a:p>
          <a:p>
            <a:pPr marL="342900" indent="-342900">
              <a:buFontTx/>
              <a:buAutoNum type="arabicPeriod"/>
            </a:pPr>
            <a:r>
              <a:rPr lang="en-SG" sz="1400" b="1">
                <a:solidFill>
                  <a:srgbClr val="FF0000"/>
                </a:solidFill>
              </a:rPr>
              <a:t>Uphold International Law</a:t>
            </a:r>
            <a:r>
              <a:rPr lang="en-US" sz="1400"/>
              <a:t>: "to establish conditions under which justice and respect for the obligations arising from treaties and other sources of international law can be maintained".</a:t>
            </a:r>
          </a:p>
          <a:p>
            <a:pPr marL="342900" indent="-342900">
              <a:buFontTx/>
              <a:buAutoNum type="arabicPeriod"/>
            </a:pPr>
            <a:r>
              <a:rPr lang="en-SG" sz="1400" b="1">
                <a:solidFill>
                  <a:srgbClr val="FF0000"/>
                </a:solidFill>
              </a:rPr>
              <a:t>Deliver Humanitarian Aid</a:t>
            </a:r>
            <a:r>
              <a:rPr lang="en-US" sz="1400"/>
              <a:t>: "to achieve international co-operation in solving international problems of an economic, social, cultural, or humanitarian character." </a:t>
            </a:r>
          </a:p>
        </p:txBody>
      </p:sp>
      <p:sp>
        <p:nvSpPr>
          <p:cNvPr id="15" name="TextBox 14">
            <a:extLst>
              <a:ext uri="{FF2B5EF4-FFF2-40B4-BE49-F238E27FC236}">
                <a16:creationId xmlns:a16="http://schemas.microsoft.com/office/drawing/2014/main" id="{641D31ED-33F2-1808-329F-DC8190978730}"/>
              </a:ext>
            </a:extLst>
          </p:cNvPr>
          <p:cNvSpPr txBox="1"/>
          <p:nvPr/>
        </p:nvSpPr>
        <p:spPr>
          <a:xfrm>
            <a:off x="7410016" y="6468703"/>
            <a:ext cx="1987592" cy="230832"/>
          </a:xfrm>
          <a:prstGeom prst="rect">
            <a:avLst/>
          </a:prstGeom>
          <a:noFill/>
        </p:spPr>
        <p:txBody>
          <a:bodyPr wrap="square">
            <a:spAutoFit/>
          </a:bodyPr>
          <a:lstStyle/>
          <a:p>
            <a:r>
              <a:rPr lang="en-SG" sz="900" i="1"/>
              <a:t>https://www.un.org/en/our-work</a:t>
            </a:r>
          </a:p>
        </p:txBody>
      </p:sp>
      <p:sp>
        <p:nvSpPr>
          <p:cNvPr id="2" name="Rectangle 1">
            <a:extLst>
              <a:ext uri="{FF2B5EF4-FFF2-40B4-BE49-F238E27FC236}">
                <a16:creationId xmlns:a16="http://schemas.microsoft.com/office/drawing/2014/main" id="{FED9ED55-D057-28D5-A8EB-AF508DDB178F}"/>
              </a:ext>
            </a:extLst>
          </p:cNvPr>
          <p:cNvSpPr/>
          <p:nvPr/>
        </p:nvSpPr>
        <p:spPr>
          <a:xfrm>
            <a:off x="4499460" y="1369721"/>
            <a:ext cx="4592370" cy="527399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B07D3735-F2DC-B0D2-9178-1793534781DB}"/>
              </a:ext>
            </a:extLst>
          </p:cNvPr>
          <p:cNvSpPr txBox="1"/>
          <p:nvPr/>
        </p:nvSpPr>
        <p:spPr>
          <a:xfrm>
            <a:off x="4955836" y="2021417"/>
            <a:ext cx="3905883" cy="3745706"/>
          </a:xfrm>
          <a:prstGeom prst="round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600" b="1">
                <a:solidFill>
                  <a:srgbClr val="C00000"/>
                </a:solidFill>
              </a:rPr>
              <a:t>Predicted Label: </a:t>
            </a:r>
            <a:r>
              <a:rPr lang="en-US" sz="1600" b="1"/>
              <a:t>Non-Hallucinated</a:t>
            </a:r>
            <a:endParaRPr lang="en-US" sz="1600" b="1">
              <a:solidFill>
                <a:srgbClr val="C00000"/>
              </a:solidFill>
            </a:endParaRPr>
          </a:p>
          <a:p>
            <a:endParaRPr lang="en-US" sz="1500" b="1">
              <a:solidFill>
                <a:srgbClr val="3D9971"/>
              </a:solidFill>
              <a:cs typeface="Arial" panose="020B0604020202020204" pitchFamily="34" charset="0"/>
            </a:endParaRPr>
          </a:p>
          <a:p>
            <a:pPr algn="just"/>
            <a:r>
              <a:rPr lang="en-US" sz="1600" b="1">
                <a:solidFill>
                  <a:srgbClr val="3D9971"/>
                </a:solidFill>
                <a:cs typeface="Arial" panose="020B0604020202020204" pitchFamily="34" charset="0"/>
              </a:rPr>
              <a:t>Qwen’s Reason &amp; Reasoning</a:t>
            </a:r>
            <a:endParaRPr lang="en-US" sz="1600">
              <a:cs typeface="Arial" panose="020B0604020202020204" pitchFamily="34" charset="0"/>
            </a:endParaRPr>
          </a:p>
          <a:p>
            <a:r>
              <a:rPr lang="en-US" sz="1500" i="1">
                <a:cs typeface="Arial" panose="020B0604020202020204" pitchFamily="34" charset="0"/>
              </a:rPr>
              <a:t>The response accurately lists five key elements of the United Nations' mission: peace and security, human rights, development, collaboration, humanitarian aid. All of which are well-established and verifiable facts. These are all correct. No hallucination. So the label should be 0.</a:t>
            </a:r>
          </a:p>
          <a:p>
            <a:endParaRPr lang="en-US" sz="1500" i="1">
              <a:cs typeface="Arial" panose="020B0604020202020204" pitchFamily="34" charset="0"/>
            </a:endParaRPr>
          </a:p>
          <a:p>
            <a:r>
              <a:rPr lang="en-US" sz="1600" b="1">
                <a:solidFill>
                  <a:srgbClr val="C00000"/>
                </a:solidFill>
              </a:rPr>
              <a:t>True Label: </a:t>
            </a:r>
            <a:r>
              <a:rPr lang="en-US" sz="1600" b="1"/>
              <a:t>Hallucinated</a:t>
            </a:r>
          </a:p>
          <a:p>
            <a:r>
              <a:rPr lang="en-US" sz="1600" b="1">
                <a:solidFill>
                  <a:srgbClr val="406BE4"/>
                </a:solidFill>
              </a:rPr>
              <a:t>Error Category: Content Drift</a:t>
            </a:r>
            <a:endParaRPr lang="en-US" sz="1600" b="1"/>
          </a:p>
        </p:txBody>
      </p:sp>
    </p:spTree>
    <p:extLst>
      <p:ext uri="{BB962C8B-B14F-4D97-AF65-F5344CB8AC3E}">
        <p14:creationId xmlns:p14="http://schemas.microsoft.com/office/powerpoint/2010/main" val="220817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72F65-3B32-DCD8-31C4-91DF565FFEC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2ADD84B-614C-EE38-9F4D-28B4D023EEB5}"/>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0AA333DE-32BB-3C4B-1AAC-960871071DF2}"/>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4" name="TextBox 3">
            <a:extLst>
              <a:ext uri="{FF2B5EF4-FFF2-40B4-BE49-F238E27FC236}">
                <a16:creationId xmlns:a16="http://schemas.microsoft.com/office/drawing/2014/main" id="{A339FE93-7382-0256-E0F3-F6B9337986C6}"/>
              </a:ext>
            </a:extLst>
          </p:cNvPr>
          <p:cNvSpPr txBox="1"/>
          <p:nvPr/>
        </p:nvSpPr>
        <p:spPr>
          <a:xfrm>
            <a:off x="224893" y="1415339"/>
            <a:ext cx="4347107" cy="5278368"/>
          </a:xfrm>
          <a:prstGeom prst="rect">
            <a:avLst/>
          </a:prstGeom>
          <a:noFill/>
        </p:spPr>
        <p:txBody>
          <a:bodyPr wrap="square">
            <a:spAutoFit/>
          </a:bodyPr>
          <a:lstStyle/>
          <a:p>
            <a:r>
              <a:rPr lang="en-US" sz="1500" b="1"/>
              <a:t>Response</a:t>
            </a:r>
          </a:p>
          <a:p>
            <a:pPr marL="342900" indent="-342900">
              <a:buAutoNum type="arabicPeriod"/>
            </a:pPr>
            <a:r>
              <a:rPr lang="en-US" sz="1400"/>
              <a:t>To </a:t>
            </a:r>
            <a:r>
              <a:rPr lang="en-US" sz="1400" b="1">
                <a:solidFill>
                  <a:srgbClr val="00B050"/>
                </a:solidFill>
              </a:rPr>
              <a:t>maintain international peace and security</a:t>
            </a:r>
            <a:r>
              <a:rPr lang="en-US" sz="1400"/>
              <a:t>: The UN seeks to prevent disputes from escalating into full-blown conflicts and to deter and mitigate threats to international peace and security.</a:t>
            </a:r>
          </a:p>
          <a:p>
            <a:pPr marL="342900" indent="-342900">
              <a:buAutoNum type="arabicPeriod"/>
            </a:pPr>
            <a:r>
              <a:rPr lang="en-US" sz="1400"/>
              <a:t>To </a:t>
            </a:r>
            <a:r>
              <a:rPr lang="en-US" sz="1400" b="1">
                <a:solidFill>
                  <a:srgbClr val="00B050"/>
                </a:solidFill>
              </a:rPr>
              <a:t>promote human rights</a:t>
            </a:r>
            <a:r>
              <a:rPr lang="en-US" sz="1400"/>
              <a:t>: The UN works to protect and advance human rights around the world, including through promoting equality, freedom of speech and expression, and access to health care and education.</a:t>
            </a:r>
          </a:p>
          <a:p>
            <a:pPr marL="342900" indent="-342900">
              <a:buAutoNum type="arabicPeriod"/>
            </a:pPr>
            <a:r>
              <a:rPr lang="en-US" sz="1400"/>
              <a:t>To </a:t>
            </a:r>
            <a:r>
              <a:rPr lang="en-US" sz="1400" b="1">
                <a:solidFill>
                  <a:srgbClr val="00B050"/>
                </a:solidFill>
              </a:rPr>
              <a:t>aid in development</a:t>
            </a:r>
            <a:r>
              <a:rPr lang="en-US" sz="1400"/>
              <a:t>: The UN provides economic and technical assistance to developing countries with the aim of reducing poverty, hunger, disease, and illiteracy.</a:t>
            </a:r>
          </a:p>
          <a:p>
            <a:pPr marL="342900" indent="-342900">
              <a:buAutoNum type="arabicPeriod"/>
            </a:pPr>
            <a:r>
              <a:rPr lang="en-US" sz="1400"/>
              <a:t>To </a:t>
            </a:r>
            <a:r>
              <a:rPr lang="en-US" sz="1400" b="1">
                <a:solidFill>
                  <a:srgbClr val="00B050"/>
                </a:solidFill>
              </a:rPr>
              <a:t>foster collaboration among member nations</a:t>
            </a:r>
            <a:r>
              <a:rPr lang="en-US" sz="1400"/>
              <a:t>: The UN fosters cooperation among nations and seeks to promote multilateral diplomacy to resolve conflicts and address global challenges.</a:t>
            </a:r>
          </a:p>
          <a:p>
            <a:pPr marL="342900" indent="-342900">
              <a:buAutoNum type="arabicPeriod"/>
            </a:pPr>
            <a:r>
              <a:rPr lang="en-US" sz="1400"/>
              <a:t>To </a:t>
            </a:r>
            <a:r>
              <a:rPr lang="en-US" sz="1400" b="1">
                <a:solidFill>
                  <a:srgbClr val="00B050"/>
                </a:solidFill>
              </a:rPr>
              <a:t>provide humanitarian assistance</a:t>
            </a:r>
            <a:r>
              <a:rPr lang="en-US" sz="1400"/>
              <a:t>: The UN provides emergency assistance and relief to those affected by natural disasters, conflict, and other emergencies.</a:t>
            </a:r>
          </a:p>
        </p:txBody>
      </p:sp>
      <p:sp>
        <p:nvSpPr>
          <p:cNvPr id="10" name="Rectangle 9">
            <a:extLst>
              <a:ext uri="{FF2B5EF4-FFF2-40B4-BE49-F238E27FC236}">
                <a16:creationId xmlns:a16="http://schemas.microsoft.com/office/drawing/2014/main" id="{88E0E08E-0D1E-F915-2C64-2597EF902698}"/>
              </a:ext>
            </a:extLst>
          </p:cNvPr>
          <p:cNvSpPr/>
          <p:nvPr/>
        </p:nvSpPr>
        <p:spPr>
          <a:xfrm>
            <a:off x="7381921" y="5936201"/>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FBD5636-2A16-55E1-BB56-0B0CE9F6DDC2}"/>
              </a:ext>
            </a:extLst>
          </p:cNvPr>
          <p:cNvSpPr txBox="1"/>
          <p:nvPr/>
        </p:nvSpPr>
        <p:spPr>
          <a:xfrm>
            <a:off x="1199812" y="996012"/>
            <a:ext cx="7539708" cy="369332"/>
          </a:xfrm>
          <a:prstGeom prst="rect">
            <a:avLst/>
          </a:prstGeom>
          <a:noFill/>
        </p:spPr>
        <p:txBody>
          <a:bodyPr wrap="square">
            <a:spAutoFit/>
          </a:bodyPr>
          <a:lstStyle/>
          <a:p>
            <a:pPr algn="just"/>
            <a:r>
              <a:rPr lang="en-US" b="1"/>
              <a:t>Query: </a:t>
            </a:r>
            <a:r>
              <a:rPr lang="en-US"/>
              <a:t>Name five key elements of the United Nations' mission.</a:t>
            </a:r>
            <a:endParaRPr lang="en-US" b="1"/>
          </a:p>
        </p:txBody>
      </p:sp>
      <p:sp>
        <p:nvSpPr>
          <p:cNvPr id="6" name="Rectangle: Rounded Corners 5">
            <a:extLst>
              <a:ext uri="{FF2B5EF4-FFF2-40B4-BE49-F238E27FC236}">
                <a16:creationId xmlns:a16="http://schemas.microsoft.com/office/drawing/2014/main" id="{BDCD6084-969E-E9B9-C5D0-124015A95287}"/>
              </a:ext>
            </a:extLst>
          </p:cNvPr>
          <p:cNvSpPr/>
          <p:nvPr/>
        </p:nvSpPr>
        <p:spPr>
          <a:xfrm>
            <a:off x="2721934" y="1648046"/>
            <a:ext cx="1738798"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88701173-E83E-AC31-3D9A-C16C70A7D388}"/>
              </a:ext>
            </a:extLst>
          </p:cNvPr>
          <p:cNvSpPr/>
          <p:nvPr/>
        </p:nvSpPr>
        <p:spPr>
          <a:xfrm>
            <a:off x="1598427" y="2707311"/>
            <a:ext cx="1282996"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76D93264-3E28-DC48-54E2-4ED1F763B2D0}"/>
              </a:ext>
            </a:extLst>
          </p:cNvPr>
          <p:cNvSpPr/>
          <p:nvPr/>
        </p:nvSpPr>
        <p:spPr>
          <a:xfrm>
            <a:off x="1346790" y="3766576"/>
            <a:ext cx="1282996"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F1E160E1-6BD2-AD32-A95B-D39BD7A2964E}"/>
              </a:ext>
            </a:extLst>
          </p:cNvPr>
          <p:cNvSpPr/>
          <p:nvPr/>
        </p:nvSpPr>
        <p:spPr>
          <a:xfrm>
            <a:off x="1381262" y="4611443"/>
            <a:ext cx="1248524"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8A6FBB18-D3E0-A868-0FC8-C2093AA8F5B0}"/>
              </a:ext>
            </a:extLst>
          </p:cNvPr>
          <p:cNvSpPr/>
          <p:nvPr/>
        </p:nvSpPr>
        <p:spPr>
          <a:xfrm>
            <a:off x="1500590" y="5698491"/>
            <a:ext cx="2231438"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1AD63E26-9893-3AB3-1BBF-8CDFC7F3C891}"/>
              </a:ext>
            </a:extLst>
          </p:cNvPr>
          <p:cNvSpPr txBox="1"/>
          <p:nvPr/>
        </p:nvSpPr>
        <p:spPr>
          <a:xfrm>
            <a:off x="4537984" y="1365344"/>
            <a:ext cx="4419421" cy="5278368"/>
          </a:xfrm>
          <a:prstGeom prst="rect">
            <a:avLst/>
          </a:prstGeom>
          <a:noFill/>
        </p:spPr>
        <p:txBody>
          <a:bodyPr wrap="square">
            <a:spAutoFit/>
          </a:bodyPr>
          <a:lstStyle/>
          <a:p>
            <a:r>
              <a:rPr lang="en-US" sz="1500" b="1"/>
              <a:t>Extract from United Nations website</a:t>
            </a:r>
          </a:p>
          <a:p>
            <a:pPr marL="342900" indent="-342900">
              <a:buFontTx/>
              <a:buAutoNum type="arabicPeriod"/>
            </a:pPr>
            <a:r>
              <a:rPr lang="en-US" sz="1400" b="1">
                <a:solidFill>
                  <a:srgbClr val="FF0000"/>
                </a:solidFill>
              </a:rPr>
              <a:t>Maintain International Peace and Security</a:t>
            </a:r>
            <a:r>
              <a:rPr lang="en-US" sz="1400"/>
              <a:t>: The UN accomplishes this by working to prevent conflict, helping parties in conflict make peace, deploying peacekeepers, and creating the conditions to allow peace to hold and flourish. </a:t>
            </a:r>
          </a:p>
          <a:p>
            <a:pPr marL="342900" indent="-342900">
              <a:buFontTx/>
              <a:buAutoNum type="arabicPeriod"/>
            </a:pPr>
            <a:r>
              <a:rPr lang="en-SG" sz="1400" b="1">
                <a:solidFill>
                  <a:srgbClr val="FF0000"/>
                </a:solidFill>
              </a:rPr>
              <a:t>Protect Human Rights</a:t>
            </a:r>
            <a:r>
              <a:rPr lang="en-US" sz="1400"/>
              <a:t>: “the promotion and protection of human rights a key purpose and guiding principle of the Organization.”</a:t>
            </a:r>
          </a:p>
          <a:p>
            <a:pPr marL="342900" indent="-342900">
              <a:buFontTx/>
              <a:buAutoNum type="arabicPeriod"/>
            </a:pPr>
            <a:r>
              <a:rPr lang="en-US" sz="1400" b="1">
                <a:solidFill>
                  <a:srgbClr val="FF0000"/>
                </a:solidFill>
              </a:rPr>
              <a:t>Support Sustainable Development and Climate Action</a:t>
            </a:r>
            <a:r>
              <a:rPr lang="en-US" sz="1400"/>
              <a:t>: “a development model that is sustainable for this and future generations … reducing poverty and improving the lives of people everywhere … more sustainable global economy will reduce the greenhouse gas emissions that cause climate change.”</a:t>
            </a:r>
          </a:p>
          <a:p>
            <a:pPr marL="342900" indent="-342900">
              <a:buFontTx/>
              <a:buAutoNum type="arabicPeriod"/>
            </a:pPr>
            <a:r>
              <a:rPr lang="en-SG" sz="1400" b="1">
                <a:solidFill>
                  <a:srgbClr val="FF0000"/>
                </a:solidFill>
              </a:rPr>
              <a:t>Uphold International Law</a:t>
            </a:r>
            <a:r>
              <a:rPr lang="en-US" sz="1400"/>
              <a:t>: "to establish conditions under which justice and respect for the obligations arising from treaties and other sources of international law can be maintained".</a:t>
            </a:r>
          </a:p>
          <a:p>
            <a:pPr marL="342900" indent="-342900">
              <a:buFontTx/>
              <a:buAutoNum type="arabicPeriod"/>
            </a:pPr>
            <a:r>
              <a:rPr lang="en-SG" sz="1400" b="1">
                <a:solidFill>
                  <a:srgbClr val="FF0000"/>
                </a:solidFill>
              </a:rPr>
              <a:t>Deliver Humanitarian Aid</a:t>
            </a:r>
            <a:r>
              <a:rPr lang="en-US" sz="1400"/>
              <a:t>: "to achieve international co-operation in solving international problems of an economic, social, cultural, or humanitarian character." </a:t>
            </a:r>
          </a:p>
        </p:txBody>
      </p:sp>
      <p:sp>
        <p:nvSpPr>
          <p:cNvPr id="12" name="Rectangle: Rounded Corners 11">
            <a:extLst>
              <a:ext uri="{FF2B5EF4-FFF2-40B4-BE49-F238E27FC236}">
                <a16:creationId xmlns:a16="http://schemas.microsoft.com/office/drawing/2014/main" id="{0DF7FF80-33A5-ED87-F57F-884F86679873}"/>
              </a:ext>
            </a:extLst>
          </p:cNvPr>
          <p:cNvSpPr/>
          <p:nvPr/>
        </p:nvSpPr>
        <p:spPr>
          <a:xfrm>
            <a:off x="4883886" y="3316289"/>
            <a:ext cx="3494569" cy="421532"/>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23CEA36C-EFF2-12D1-F67A-36BAA9E42EAB}"/>
              </a:ext>
            </a:extLst>
          </p:cNvPr>
          <p:cNvSpPr/>
          <p:nvPr/>
        </p:nvSpPr>
        <p:spPr>
          <a:xfrm>
            <a:off x="4932536" y="4784652"/>
            <a:ext cx="2233807" cy="297710"/>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Speech Bubble: Oval 14">
            <a:extLst>
              <a:ext uri="{FF2B5EF4-FFF2-40B4-BE49-F238E27FC236}">
                <a16:creationId xmlns:a16="http://schemas.microsoft.com/office/drawing/2014/main" id="{D0C763E7-79FF-79A8-83AE-F8F9140002BC}"/>
              </a:ext>
            </a:extLst>
          </p:cNvPr>
          <p:cNvSpPr/>
          <p:nvPr/>
        </p:nvSpPr>
        <p:spPr>
          <a:xfrm>
            <a:off x="5081213" y="1742469"/>
            <a:ext cx="3366978" cy="1348602"/>
          </a:xfrm>
          <a:prstGeom prst="wedgeEllipseCallout">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More specific in sustainable development and climate action, not just any development.</a:t>
            </a:r>
            <a:endParaRPr lang="en-SG" sz="1500"/>
          </a:p>
        </p:txBody>
      </p:sp>
    </p:spTree>
    <p:extLst>
      <p:ext uri="{BB962C8B-B14F-4D97-AF65-F5344CB8AC3E}">
        <p14:creationId xmlns:p14="http://schemas.microsoft.com/office/powerpoint/2010/main" val="254156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37D8E-1D67-972A-E7A5-EC966C5CC76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D3D1812-E3D9-D61E-5275-B221008541FF}"/>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9C3429AC-3DF5-8A57-8F2D-B2B7F286B0BD}"/>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4" name="TextBox 3">
            <a:extLst>
              <a:ext uri="{FF2B5EF4-FFF2-40B4-BE49-F238E27FC236}">
                <a16:creationId xmlns:a16="http://schemas.microsoft.com/office/drawing/2014/main" id="{8E83E17E-09B9-B93A-5450-BC98B38EF012}"/>
              </a:ext>
            </a:extLst>
          </p:cNvPr>
          <p:cNvSpPr txBox="1"/>
          <p:nvPr/>
        </p:nvSpPr>
        <p:spPr>
          <a:xfrm>
            <a:off x="224893" y="1415339"/>
            <a:ext cx="4347107" cy="5278368"/>
          </a:xfrm>
          <a:prstGeom prst="rect">
            <a:avLst/>
          </a:prstGeom>
          <a:noFill/>
        </p:spPr>
        <p:txBody>
          <a:bodyPr wrap="square" lIns="91440" tIns="45720" rIns="91440" bIns="45720" anchor="t">
            <a:spAutoFit/>
          </a:bodyPr>
          <a:lstStyle/>
          <a:p>
            <a:r>
              <a:rPr lang="en-US" sz="1500" b="1">
                <a:latin typeface="Arial"/>
                <a:cs typeface="Arial"/>
              </a:rPr>
              <a:t>Response</a:t>
            </a:r>
          </a:p>
          <a:p>
            <a:pPr marL="342900" indent="-342900">
              <a:buAutoNum type="arabicPeriod"/>
            </a:pPr>
            <a:r>
              <a:rPr lang="en-US" sz="1400">
                <a:latin typeface="Arial"/>
                <a:cs typeface="Arial"/>
              </a:rPr>
              <a:t>To </a:t>
            </a:r>
            <a:r>
              <a:rPr lang="en-US" sz="1400" b="1">
                <a:solidFill>
                  <a:srgbClr val="00B050"/>
                </a:solidFill>
                <a:latin typeface="Arial"/>
                <a:cs typeface="Arial"/>
              </a:rPr>
              <a:t>maintain international peace and security</a:t>
            </a:r>
            <a:r>
              <a:rPr lang="en-US" sz="1400">
                <a:latin typeface="Arial"/>
                <a:cs typeface="Arial"/>
              </a:rPr>
              <a:t>: The UN seeks to prevent disputes from escalating into full-blown conflicts and to deter and mitigate threats to international peace and security.</a:t>
            </a:r>
          </a:p>
          <a:p>
            <a:pPr marL="342900" indent="-342900">
              <a:buAutoNum type="arabicPeriod"/>
            </a:pPr>
            <a:r>
              <a:rPr lang="en-US" sz="1400">
                <a:latin typeface="Arial"/>
                <a:cs typeface="Arial"/>
              </a:rPr>
              <a:t>To </a:t>
            </a:r>
            <a:r>
              <a:rPr lang="en-US" sz="1400" b="1">
                <a:solidFill>
                  <a:srgbClr val="00B050"/>
                </a:solidFill>
                <a:latin typeface="Arial"/>
                <a:cs typeface="Arial"/>
              </a:rPr>
              <a:t>promote human rights</a:t>
            </a:r>
            <a:r>
              <a:rPr lang="en-US" sz="1400">
                <a:latin typeface="Arial"/>
                <a:cs typeface="Arial"/>
              </a:rPr>
              <a:t>: The UN works to protect and advance human rights around the world, including through promoting equality, freedom of speech and expression, and access to health care and education.</a:t>
            </a:r>
          </a:p>
          <a:p>
            <a:pPr marL="342900" indent="-342900">
              <a:buAutoNum type="arabicPeriod"/>
            </a:pPr>
            <a:r>
              <a:rPr lang="en-US" sz="1400">
                <a:latin typeface="Arial"/>
                <a:cs typeface="Arial"/>
              </a:rPr>
              <a:t>To </a:t>
            </a:r>
            <a:r>
              <a:rPr lang="en-US" sz="1400" b="1">
                <a:solidFill>
                  <a:srgbClr val="00B050"/>
                </a:solidFill>
                <a:latin typeface="Arial"/>
                <a:cs typeface="Arial"/>
              </a:rPr>
              <a:t>aid in development</a:t>
            </a:r>
            <a:r>
              <a:rPr lang="en-US" sz="1400">
                <a:latin typeface="Arial"/>
                <a:cs typeface="Arial"/>
              </a:rPr>
              <a:t>: The UN provides economic and technical assistance to developing countries with the aim of reducing poverty, hunger, disease, and illiteracy.</a:t>
            </a:r>
          </a:p>
          <a:p>
            <a:pPr marL="342900" indent="-342900">
              <a:buAutoNum type="arabicPeriod"/>
            </a:pPr>
            <a:r>
              <a:rPr lang="en-US" sz="1400">
                <a:latin typeface="Arial"/>
                <a:cs typeface="Arial"/>
              </a:rPr>
              <a:t>To </a:t>
            </a:r>
            <a:r>
              <a:rPr lang="en-US" sz="1400" b="1">
                <a:solidFill>
                  <a:srgbClr val="00B050"/>
                </a:solidFill>
                <a:latin typeface="Arial"/>
                <a:cs typeface="Arial"/>
              </a:rPr>
              <a:t>foster collaboration among member nations</a:t>
            </a:r>
            <a:r>
              <a:rPr lang="en-US" sz="1400">
                <a:latin typeface="Arial"/>
                <a:cs typeface="Arial"/>
              </a:rPr>
              <a:t>: The UN fosters cooperation among nations and seeks to promote </a:t>
            </a:r>
            <a:r>
              <a:rPr lang="en-US" sz="1400" b="1" i="1">
                <a:latin typeface="Arial"/>
                <a:cs typeface="Arial"/>
              </a:rPr>
              <a:t>multilateral diplomacy </a:t>
            </a:r>
            <a:r>
              <a:rPr lang="en-US" sz="1400">
                <a:latin typeface="Arial"/>
                <a:cs typeface="Arial"/>
              </a:rPr>
              <a:t>to resolve conflicts and address global challenges.</a:t>
            </a:r>
          </a:p>
          <a:p>
            <a:pPr marL="342900" indent="-342900">
              <a:buAutoNum type="arabicPeriod"/>
            </a:pPr>
            <a:r>
              <a:rPr lang="en-US" sz="1400">
                <a:latin typeface="Arial"/>
                <a:cs typeface="Arial"/>
              </a:rPr>
              <a:t>To </a:t>
            </a:r>
            <a:r>
              <a:rPr lang="en-US" sz="1400" b="1">
                <a:solidFill>
                  <a:srgbClr val="00B050"/>
                </a:solidFill>
                <a:latin typeface="Arial"/>
                <a:cs typeface="Arial"/>
              </a:rPr>
              <a:t>provide humanitarian assistance</a:t>
            </a:r>
            <a:r>
              <a:rPr lang="en-US" sz="1400">
                <a:latin typeface="Arial"/>
                <a:cs typeface="Arial"/>
              </a:rPr>
              <a:t>: The UN provides emergency assistance and relief to those affected by natural disasters, conflict, and other emergencies.</a:t>
            </a:r>
          </a:p>
        </p:txBody>
      </p:sp>
      <p:sp>
        <p:nvSpPr>
          <p:cNvPr id="10" name="Rectangle 9">
            <a:extLst>
              <a:ext uri="{FF2B5EF4-FFF2-40B4-BE49-F238E27FC236}">
                <a16:creationId xmlns:a16="http://schemas.microsoft.com/office/drawing/2014/main" id="{2128DA90-AADF-5F41-E6DF-4759E8FAA3E7}"/>
              </a:ext>
            </a:extLst>
          </p:cNvPr>
          <p:cNvSpPr/>
          <p:nvPr/>
        </p:nvSpPr>
        <p:spPr>
          <a:xfrm>
            <a:off x="7381921" y="5936201"/>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2ECF99-9E4A-A5D9-1CCA-50F26661D7E6}"/>
              </a:ext>
            </a:extLst>
          </p:cNvPr>
          <p:cNvSpPr txBox="1"/>
          <p:nvPr/>
        </p:nvSpPr>
        <p:spPr>
          <a:xfrm>
            <a:off x="1199812" y="996012"/>
            <a:ext cx="7539708" cy="369332"/>
          </a:xfrm>
          <a:prstGeom prst="rect">
            <a:avLst/>
          </a:prstGeom>
          <a:noFill/>
        </p:spPr>
        <p:txBody>
          <a:bodyPr wrap="square">
            <a:spAutoFit/>
          </a:bodyPr>
          <a:lstStyle/>
          <a:p>
            <a:pPr algn="just"/>
            <a:r>
              <a:rPr lang="en-US" b="1"/>
              <a:t>Query: </a:t>
            </a:r>
            <a:r>
              <a:rPr lang="en-US"/>
              <a:t>Name five key elements of the United Nations' mission.</a:t>
            </a:r>
            <a:endParaRPr lang="en-US" b="1"/>
          </a:p>
        </p:txBody>
      </p:sp>
      <p:sp>
        <p:nvSpPr>
          <p:cNvPr id="6" name="Rectangle: Rounded Corners 5">
            <a:extLst>
              <a:ext uri="{FF2B5EF4-FFF2-40B4-BE49-F238E27FC236}">
                <a16:creationId xmlns:a16="http://schemas.microsoft.com/office/drawing/2014/main" id="{4DE7ED9E-8D95-7B09-574D-9129C2EF135A}"/>
              </a:ext>
            </a:extLst>
          </p:cNvPr>
          <p:cNvSpPr/>
          <p:nvPr/>
        </p:nvSpPr>
        <p:spPr>
          <a:xfrm>
            <a:off x="2721934" y="1648046"/>
            <a:ext cx="1738798"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B7386128-5EC7-CE71-4C8C-382AD7FA1823}"/>
              </a:ext>
            </a:extLst>
          </p:cNvPr>
          <p:cNvSpPr/>
          <p:nvPr/>
        </p:nvSpPr>
        <p:spPr>
          <a:xfrm>
            <a:off x="1598427" y="2707311"/>
            <a:ext cx="1282996"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DEEA3CD0-5024-964D-B69A-C89AF5DC3BD5}"/>
              </a:ext>
            </a:extLst>
          </p:cNvPr>
          <p:cNvSpPr/>
          <p:nvPr/>
        </p:nvSpPr>
        <p:spPr>
          <a:xfrm>
            <a:off x="1346790" y="3766576"/>
            <a:ext cx="1282996"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Rounded Corners 8">
            <a:extLst>
              <a:ext uri="{FF2B5EF4-FFF2-40B4-BE49-F238E27FC236}">
                <a16:creationId xmlns:a16="http://schemas.microsoft.com/office/drawing/2014/main" id="{8735EA31-29E1-E57B-E099-3EA96A518B02}"/>
              </a:ext>
            </a:extLst>
          </p:cNvPr>
          <p:cNvSpPr/>
          <p:nvPr/>
        </p:nvSpPr>
        <p:spPr>
          <a:xfrm>
            <a:off x="1381262" y="4611443"/>
            <a:ext cx="1248524"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BA3F0BC1-3AD3-3467-FB99-D2D4464503A8}"/>
              </a:ext>
            </a:extLst>
          </p:cNvPr>
          <p:cNvSpPr/>
          <p:nvPr/>
        </p:nvSpPr>
        <p:spPr>
          <a:xfrm>
            <a:off x="1500590" y="5698491"/>
            <a:ext cx="2231438" cy="30572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26855BCE-B72F-A47F-D6E2-FFA3E799CFC8}"/>
              </a:ext>
            </a:extLst>
          </p:cNvPr>
          <p:cNvSpPr txBox="1"/>
          <p:nvPr/>
        </p:nvSpPr>
        <p:spPr>
          <a:xfrm>
            <a:off x="4537984" y="1365344"/>
            <a:ext cx="4419421" cy="5278368"/>
          </a:xfrm>
          <a:prstGeom prst="rect">
            <a:avLst/>
          </a:prstGeom>
          <a:noFill/>
        </p:spPr>
        <p:txBody>
          <a:bodyPr wrap="square">
            <a:spAutoFit/>
          </a:bodyPr>
          <a:lstStyle/>
          <a:p>
            <a:r>
              <a:rPr lang="en-US" sz="1500" b="1"/>
              <a:t>Extract from United Nations website</a:t>
            </a:r>
          </a:p>
          <a:p>
            <a:pPr marL="342900" indent="-342900">
              <a:buFontTx/>
              <a:buAutoNum type="arabicPeriod"/>
            </a:pPr>
            <a:r>
              <a:rPr lang="en-US" sz="1400" b="1">
                <a:solidFill>
                  <a:srgbClr val="FF0000"/>
                </a:solidFill>
              </a:rPr>
              <a:t>Maintain International Peace and Security</a:t>
            </a:r>
            <a:r>
              <a:rPr lang="en-US" sz="1400"/>
              <a:t>: The UN accomplishes this by working to prevent conflict, helping parties in conflict make peace, deploying peacekeepers, and creating the conditions to allow peace to hold and flourish. </a:t>
            </a:r>
          </a:p>
          <a:p>
            <a:pPr marL="342900" indent="-342900">
              <a:buFontTx/>
              <a:buAutoNum type="arabicPeriod"/>
            </a:pPr>
            <a:r>
              <a:rPr lang="en-SG" sz="1400" b="1">
                <a:solidFill>
                  <a:srgbClr val="FF0000"/>
                </a:solidFill>
              </a:rPr>
              <a:t>Protect Human Rights</a:t>
            </a:r>
            <a:r>
              <a:rPr lang="en-US" sz="1400"/>
              <a:t>: “the promotion and protection of human rights a key purpose and guiding principle of the Organization.”</a:t>
            </a:r>
          </a:p>
          <a:p>
            <a:pPr marL="342900" indent="-342900">
              <a:buFontTx/>
              <a:buAutoNum type="arabicPeriod"/>
            </a:pPr>
            <a:r>
              <a:rPr lang="en-US" sz="1400" b="1">
                <a:solidFill>
                  <a:srgbClr val="FF0000"/>
                </a:solidFill>
              </a:rPr>
              <a:t>Support Sustainable Development and Climate Action</a:t>
            </a:r>
            <a:r>
              <a:rPr lang="en-US" sz="1400"/>
              <a:t>: “a development model that is sustainable for this and future generations … reducing poverty and improving the lives of people everywhere … more sustainable global economy will reduce the greenhouse gas emissions that cause climate change.”</a:t>
            </a:r>
          </a:p>
          <a:p>
            <a:pPr marL="342900" indent="-342900">
              <a:buFontTx/>
              <a:buAutoNum type="arabicPeriod"/>
            </a:pPr>
            <a:r>
              <a:rPr lang="en-SG" sz="1400" b="1">
                <a:solidFill>
                  <a:srgbClr val="FF0000"/>
                </a:solidFill>
              </a:rPr>
              <a:t>Uphold International Law</a:t>
            </a:r>
            <a:r>
              <a:rPr lang="en-US" sz="1400"/>
              <a:t>: "to establish conditions under which justice and respect for the obligations arising from treaties and other sources of international law can be maintained".</a:t>
            </a:r>
          </a:p>
          <a:p>
            <a:pPr marL="342900" indent="-342900">
              <a:buFontTx/>
              <a:buAutoNum type="arabicPeriod"/>
            </a:pPr>
            <a:r>
              <a:rPr lang="en-SG" sz="1400" b="1">
                <a:solidFill>
                  <a:srgbClr val="FF0000"/>
                </a:solidFill>
              </a:rPr>
              <a:t>Deliver Humanitarian Aid</a:t>
            </a:r>
            <a:r>
              <a:rPr lang="en-US" sz="1400"/>
              <a:t>: "to achieve international co-operation in solving international problems of an economic, social, cultural, or humanitarian character." </a:t>
            </a:r>
          </a:p>
        </p:txBody>
      </p:sp>
      <p:sp>
        <p:nvSpPr>
          <p:cNvPr id="12" name="Rectangle: Rounded Corners 11">
            <a:extLst>
              <a:ext uri="{FF2B5EF4-FFF2-40B4-BE49-F238E27FC236}">
                <a16:creationId xmlns:a16="http://schemas.microsoft.com/office/drawing/2014/main" id="{DB41773E-11A2-4D87-68BD-0BA5A60CEA26}"/>
              </a:ext>
            </a:extLst>
          </p:cNvPr>
          <p:cNvSpPr/>
          <p:nvPr/>
        </p:nvSpPr>
        <p:spPr>
          <a:xfrm>
            <a:off x="4883886" y="3345044"/>
            <a:ext cx="3494569" cy="421532"/>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Rounded Corners 13">
            <a:extLst>
              <a:ext uri="{FF2B5EF4-FFF2-40B4-BE49-F238E27FC236}">
                <a16:creationId xmlns:a16="http://schemas.microsoft.com/office/drawing/2014/main" id="{93858242-7737-3236-F94A-20514725F49D}"/>
              </a:ext>
            </a:extLst>
          </p:cNvPr>
          <p:cNvSpPr/>
          <p:nvPr/>
        </p:nvSpPr>
        <p:spPr>
          <a:xfrm>
            <a:off x="4932536" y="4784652"/>
            <a:ext cx="2233807" cy="297710"/>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Speech Bubble: Oval 1">
            <a:extLst>
              <a:ext uri="{FF2B5EF4-FFF2-40B4-BE49-F238E27FC236}">
                <a16:creationId xmlns:a16="http://schemas.microsoft.com/office/drawing/2014/main" id="{FE6EA3DA-AA02-EDCE-1A33-0E57B22585E1}"/>
              </a:ext>
            </a:extLst>
          </p:cNvPr>
          <p:cNvSpPr/>
          <p:nvPr/>
        </p:nvSpPr>
        <p:spPr>
          <a:xfrm>
            <a:off x="563530" y="2813641"/>
            <a:ext cx="3709615" cy="1654854"/>
          </a:xfrm>
          <a:prstGeom prst="wedgeEllipseCallout">
            <a:avLst/>
          </a:prstGeom>
          <a:gradFill>
            <a:gsLst>
              <a:gs pos="0">
                <a:schemeClr val="accent2">
                  <a:shade val="51000"/>
                  <a:satMod val="130000"/>
                </a:schemeClr>
              </a:gs>
              <a:gs pos="80000">
                <a:schemeClr val="accent2">
                  <a:shade val="93000"/>
                  <a:satMod val="130000"/>
                </a:schemeClr>
              </a:gs>
              <a:gs pos="100000">
                <a:schemeClr val="accent2">
                  <a:shade val="94000"/>
                  <a:satMod val="135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500"/>
              <a:t>Although international law not explicitly specified, Qwen is inferring that it is related, possibly also due to “…multilateral diplomacy…”</a:t>
            </a:r>
            <a:endParaRPr lang="en-SG" sz="1500"/>
          </a:p>
        </p:txBody>
      </p:sp>
    </p:spTree>
    <p:extLst>
      <p:ext uri="{BB962C8B-B14F-4D97-AF65-F5344CB8AC3E}">
        <p14:creationId xmlns:p14="http://schemas.microsoft.com/office/powerpoint/2010/main" val="360834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733FA-8C45-D3B6-443D-75672DA76BD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B245F21-E609-5DC7-3AAC-899FE2892747}"/>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BC79649C-6F71-2313-804C-1483F5BB1AB2}"/>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pic>
        <p:nvPicPr>
          <p:cNvPr id="20" name="Picture 19" descr="A purple and white logo&#10;&#10;AI-generated content may be incorrect.">
            <a:extLst>
              <a:ext uri="{FF2B5EF4-FFF2-40B4-BE49-F238E27FC236}">
                <a16:creationId xmlns:a16="http://schemas.microsoft.com/office/drawing/2014/main" id="{AF0BE3BC-90CE-2EDD-689E-A2F5071F33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44635"/>
            <a:ext cx="2418800" cy="953660"/>
          </a:xfrm>
          <a:prstGeom prst="rect">
            <a:avLst/>
          </a:prstGeom>
        </p:spPr>
      </p:pic>
      <p:sp>
        <p:nvSpPr>
          <p:cNvPr id="21" name="Rectangle: Rounded Corners 20">
            <a:extLst>
              <a:ext uri="{FF2B5EF4-FFF2-40B4-BE49-F238E27FC236}">
                <a16:creationId xmlns:a16="http://schemas.microsoft.com/office/drawing/2014/main" id="{E6C96B5D-8141-75CA-3B0D-4398B9CB42FD}"/>
              </a:ext>
            </a:extLst>
          </p:cNvPr>
          <p:cNvSpPr/>
          <p:nvPr/>
        </p:nvSpPr>
        <p:spPr>
          <a:xfrm>
            <a:off x="1220417" y="1801752"/>
            <a:ext cx="6849282" cy="981121"/>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r>
              <a:rPr lang="en-US">
                <a:solidFill>
                  <a:schemeClr val="bg1"/>
                </a:solidFill>
              </a:rPr>
              <a:t>Query: Name five key elements of the United Nations' mission.</a:t>
            </a:r>
          </a:p>
          <a:p>
            <a:r>
              <a:rPr lang="en-US">
                <a:solidFill>
                  <a:schemeClr val="bg1"/>
                </a:solidFill>
              </a:rPr>
              <a:t>Response: </a:t>
            </a:r>
            <a:r>
              <a:rPr lang="en-US" i="1">
                <a:solidFill>
                  <a:schemeClr val="bg1"/>
                </a:solidFill>
              </a:rPr>
              <a:t>LLM response</a:t>
            </a:r>
          </a:p>
          <a:p>
            <a:r>
              <a:rPr lang="en-US">
                <a:solidFill>
                  <a:schemeClr val="bg1"/>
                </a:solidFill>
              </a:rPr>
              <a:t>Output: Is </a:t>
            </a:r>
            <a:r>
              <a:rPr lang="en-US" i="1">
                <a:solidFill>
                  <a:schemeClr val="bg1"/>
                </a:solidFill>
              </a:rPr>
              <a:t>the response</a:t>
            </a:r>
            <a:r>
              <a:rPr lang="en-US">
                <a:solidFill>
                  <a:schemeClr val="bg1"/>
                </a:solidFill>
              </a:rPr>
              <a:t> hallucinated and briefly explain why.</a:t>
            </a:r>
            <a:endParaRPr lang="en-SG"/>
          </a:p>
        </p:txBody>
      </p:sp>
      <p:sp>
        <p:nvSpPr>
          <p:cNvPr id="23" name="Rectangle: Rounded Corners 22">
            <a:extLst>
              <a:ext uri="{FF2B5EF4-FFF2-40B4-BE49-F238E27FC236}">
                <a16:creationId xmlns:a16="http://schemas.microsoft.com/office/drawing/2014/main" id="{B5216A57-0F63-D834-D5C5-57B4A8ECC70E}"/>
              </a:ext>
            </a:extLst>
          </p:cNvPr>
          <p:cNvSpPr/>
          <p:nvPr/>
        </p:nvSpPr>
        <p:spPr>
          <a:xfrm>
            <a:off x="1209400" y="3279259"/>
            <a:ext cx="6849282" cy="507944"/>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rPr>
              <a:t>Strengthens prompt with common hallucination patterns</a:t>
            </a:r>
          </a:p>
        </p:txBody>
      </p:sp>
      <p:sp>
        <p:nvSpPr>
          <p:cNvPr id="24" name="Arrow: Down 23">
            <a:extLst>
              <a:ext uri="{FF2B5EF4-FFF2-40B4-BE49-F238E27FC236}">
                <a16:creationId xmlns:a16="http://schemas.microsoft.com/office/drawing/2014/main" id="{21C56F83-DBF4-5653-B1B4-24C26E71EAC6}"/>
              </a:ext>
            </a:extLst>
          </p:cNvPr>
          <p:cNvSpPr/>
          <p:nvPr/>
        </p:nvSpPr>
        <p:spPr>
          <a:xfrm>
            <a:off x="4508579" y="2914109"/>
            <a:ext cx="435935" cy="297712"/>
          </a:xfrm>
          <a:prstGeom prst="down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ACD92EB2-546C-CD4E-67E5-DB78D3388B61}"/>
              </a:ext>
            </a:extLst>
          </p:cNvPr>
          <p:cNvSpPr/>
          <p:nvPr/>
        </p:nvSpPr>
        <p:spPr>
          <a:xfrm>
            <a:off x="7381921" y="5936201"/>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887C1D21-61B2-AE51-2343-F316F1BE1EA0}"/>
              </a:ext>
            </a:extLst>
          </p:cNvPr>
          <p:cNvGraphicFramePr>
            <a:graphicFrameLocks noGrp="1"/>
          </p:cNvGraphicFramePr>
          <p:nvPr>
            <p:extLst>
              <p:ext uri="{D42A27DB-BD31-4B8C-83A1-F6EECF244321}">
                <p14:modId xmlns:p14="http://schemas.microsoft.com/office/powerpoint/2010/main" val="4276167515"/>
              </p:ext>
            </p:extLst>
          </p:nvPr>
        </p:nvGraphicFramePr>
        <p:xfrm>
          <a:off x="149693" y="4074835"/>
          <a:ext cx="8874880" cy="2464616"/>
        </p:xfrm>
        <a:graphic>
          <a:graphicData uri="http://schemas.openxmlformats.org/drawingml/2006/table">
            <a:tbl>
              <a:tblPr firstRow="1" bandRow="1">
                <a:tableStyleId>{7DF18680-E054-41AD-8BC1-D1AEF772440D}</a:tableStyleId>
              </a:tblPr>
              <a:tblGrid>
                <a:gridCol w="1067802">
                  <a:extLst>
                    <a:ext uri="{9D8B030D-6E8A-4147-A177-3AD203B41FA5}">
                      <a16:colId xmlns:a16="http://schemas.microsoft.com/office/drawing/2014/main" val="1220518324"/>
                    </a:ext>
                  </a:extLst>
                </a:gridCol>
                <a:gridCol w="544678">
                  <a:extLst>
                    <a:ext uri="{9D8B030D-6E8A-4147-A177-3AD203B41FA5}">
                      <a16:colId xmlns:a16="http://schemas.microsoft.com/office/drawing/2014/main" val="4114700940"/>
                    </a:ext>
                  </a:extLst>
                </a:gridCol>
                <a:gridCol w="4346408">
                  <a:extLst>
                    <a:ext uri="{9D8B030D-6E8A-4147-A177-3AD203B41FA5}">
                      <a16:colId xmlns:a16="http://schemas.microsoft.com/office/drawing/2014/main" val="3812050528"/>
                    </a:ext>
                  </a:extLst>
                </a:gridCol>
                <a:gridCol w="812130">
                  <a:extLst>
                    <a:ext uri="{9D8B030D-6E8A-4147-A177-3AD203B41FA5}">
                      <a16:colId xmlns:a16="http://schemas.microsoft.com/office/drawing/2014/main" val="734346452"/>
                    </a:ext>
                  </a:extLst>
                </a:gridCol>
                <a:gridCol w="879809">
                  <a:extLst>
                    <a:ext uri="{9D8B030D-6E8A-4147-A177-3AD203B41FA5}">
                      <a16:colId xmlns:a16="http://schemas.microsoft.com/office/drawing/2014/main" val="1053168646"/>
                    </a:ext>
                  </a:extLst>
                </a:gridCol>
                <a:gridCol w="1224053">
                  <a:extLst>
                    <a:ext uri="{9D8B030D-6E8A-4147-A177-3AD203B41FA5}">
                      <a16:colId xmlns:a16="http://schemas.microsoft.com/office/drawing/2014/main" val="4084021095"/>
                    </a:ext>
                  </a:extLst>
                </a:gridCol>
              </a:tblGrid>
              <a:tr h="354636">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Experiments</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F1</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Recall</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Precision</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065539"/>
                  </a:ext>
                </a:extLst>
              </a:tr>
              <a:tr h="131591">
                <a:tc rowSpan="6">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Baseline</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gn="l">
                        <a:lnSpc>
                          <a:spcPct val="115000"/>
                        </a:lnSpc>
                        <a:spcAft>
                          <a:spcPts val="800"/>
                        </a:spcAft>
                        <a:buNone/>
                      </a:pPr>
                      <a:r>
                        <a:rPr lang="en-US" sz="1800" b="1" kern="100">
                          <a:solidFill>
                            <a:schemeClr val="bg1">
                              <a:lumMod val="85000"/>
                            </a:schemeClr>
                          </a:solidFill>
                          <a:effectLst/>
                          <a:latin typeface="Arial" panose="020B0604020202020204" pitchFamily="34" charset="0"/>
                          <a:ea typeface="Aptos" panose="020B0004020202020204" pitchFamily="34" charset="0"/>
                          <a:cs typeface="Arial" panose="020B0604020202020204" pitchFamily="34" charset="0"/>
                        </a:rPr>
                        <a:t>Plaintext</a:t>
                      </a:r>
                    </a:p>
                  </a:txBody>
                  <a:tcPr marL="68580" marR="68580" marT="0" marB="0"/>
                </a:tc>
                <a:tc>
                  <a:txBody>
                    <a:bodyPr/>
                    <a:lstStyle/>
                    <a:p>
                      <a:pPr marL="0" marR="0" algn="ctr">
                        <a:lnSpc>
                          <a:spcPct val="115000"/>
                        </a:lnSpc>
                        <a:spcAft>
                          <a:spcPts val="800"/>
                        </a:spcAft>
                        <a:buNone/>
                      </a:pPr>
                      <a:r>
                        <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0.56</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0.61</a:t>
                      </a:r>
                    </a:p>
                  </a:txBody>
                  <a:tcPr marL="68580" marR="68580" marT="0" marB="0"/>
                </a:tc>
                <a:extLst>
                  <a:ext uri="{0D108BD9-81ED-4DB2-BD59-A6C34878D82A}">
                    <a16:rowId xmlns:a16="http://schemas.microsoft.com/office/drawing/2014/main" val="4120662869"/>
                  </a:ext>
                </a:extLst>
              </a:tr>
              <a:tr h="65563">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Markdown</a:t>
                      </a:r>
                      <a:endPar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0.5</a:t>
                      </a:r>
                    </a:p>
                  </a:txBody>
                  <a:tcPr marL="68580" marR="68580" marT="0" marB="0"/>
                </a:tc>
                <a:extLst>
                  <a:ext uri="{0D108BD9-81ED-4DB2-BD59-A6C34878D82A}">
                    <a16:rowId xmlns:a16="http://schemas.microsoft.com/office/drawing/2014/main" val="317986330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JSON</a:t>
                      </a:r>
                      <a:endPar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0.56</a:t>
                      </a:r>
                      <a:endPar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0.59</a:t>
                      </a:r>
                      <a:endPar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0.62</a:t>
                      </a:r>
                      <a:endPar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6782053"/>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JSON</a:t>
                      </a: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b="1" kern="100">
                          <a:solidFill>
                            <a:schemeClr val="bg1">
                              <a:lumMod val="85000"/>
                            </a:schemeClr>
                          </a:solidFill>
                          <a:effectLst/>
                          <a:latin typeface="Arial" panose="020B0604020202020204" pitchFamily="34" charset="0"/>
                          <a:ea typeface="Aptos" panose="020B0004020202020204" pitchFamily="34" charset="0"/>
                          <a:cs typeface="Times New Roman" panose="02020603050405020304" pitchFamily="18" charset="0"/>
                        </a:rPr>
                        <a:t>Definition</a:t>
                      </a:r>
                      <a:endPar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0.59</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0.61</a:t>
                      </a:r>
                    </a:p>
                  </a:txBody>
                  <a:tcPr marL="68580" marR="68580" marT="0" marB="0"/>
                </a:tc>
                <a:tc>
                  <a:txBody>
                    <a:bodyPr/>
                    <a:lstStyle/>
                    <a:p>
                      <a:pPr marL="0" marR="0" algn="ctr">
                        <a:lnSpc>
                          <a:spcPct val="115000"/>
                        </a:lnSpc>
                        <a:spcAft>
                          <a:spcPts val="800"/>
                        </a:spcAft>
                        <a:buNone/>
                      </a:pPr>
                      <a:r>
                        <a:rPr lang="en-US" sz="1800" kern="100">
                          <a:solidFill>
                            <a:schemeClr val="bg1">
                              <a:lumMod val="85000"/>
                            </a:schemeClr>
                          </a:solidFill>
                          <a:effectLst/>
                          <a:latin typeface="Aptos" panose="020B0004020202020204" pitchFamily="34" charset="0"/>
                          <a:ea typeface="Aptos" panose="020B0004020202020204" pitchFamily="34" charset="0"/>
                          <a:cs typeface="Times New Roman" panose="02020603050405020304" pitchFamily="18" charset="0"/>
                        </a:rPr>
                        <a:t>0.64</a:t>
                      </a:r>
                    </a:p>
                  </a:txBody>
                  <a:tcPr marL="68580" marR="68580" marT="0" marB="0"/>
                </a:tc>
                <a:extLst>
                  <a:ext uri="{0D108BD9-81ED-4DB2-BD59-A6C34878D82A}">
                    <a16:rowId xmlns:a16="http://schemas.microsoft.com/office/drawing/2014/main" val="3272482263"/>
                  </a:ext>
                </a:extLst>
              </a:tr>
              <a:tr h="141016">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0" kern="100">
                          <a:effectLst/>
                          <a:latin typeface="Arial" panose="020B0604020202020204" pitchFamily="34" charset="0"/>
                          <a:ea typeface="Aptos" panose="020B0004020202020204" pitchFamily="34" charset="0"/>
                          <a:cs typeface="Times New Roman" panose="02020603050405020304" pitchFamily="18" charset="0"/>
                        </a:rPr>
                        <a:t>Definition,</a:t>
                      </a:r>
                      <a:r>
                        <a:rPr lang="en-US" sz="1800" b="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rial" panose="020B0604020202020204" pitchFamily="34" charset="0"/>
                          <a:ea typeface="Aptos" panose="020B0004020202020204" pitchFamily="34" charset="0"/>
                          <a:cs typeface="Times New Roman" panose="02020603050405020304" pitchFamily="18" charset="0"/>
                        </a:rPr>
                        <a:t>Reasoning</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0.60</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0.62</a:t>
                      </a:r>
                    </a:p>
                  </a:txBody>
                  <a:tcPr marL="68580" marR="68580" marT="0" marB="0"/>
                </a:tc>
                <a:tc>
                  <a:txBody>
                    <a:bodyPr/>
                    <a:lstStyle/>
                    <a:p>
                      <a:pPr marL="0" marR="0" algn="ct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0.65</a:t>
                      </a:r>
                    </a:p>
                  </a:txBody>
                  <a:tcPr marL="68580" marR="68580" marT="0" marB="0"/>
                </a:tc>
                <a:extLst>
                  <a:ext uri="{0D108BD9-81ED-4DB2-BD59-A6C34878D82A}">
                    <a16:rowId xmlns:a16="http://schemas.microsoft.com/office/drawing/2014/main" val="174710348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Definition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Reasoning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i="1" kern="100">
                          <a:effectLst/>
                          <a:latin typeface="Arial" panose="020B0604020202020204" pitchFamily="34" charset="0"/>
                          <a:ea typeface="Aptos" panose="020B0004020202020204" pitchFamily="34" charset="0"/>
                          <a:cs typeface="Times New Roman" panose="02020603050405020304" pitchFamily="18" charset="0"/>
                        </a:rPr>
                        <a:t>Hallucination Pattern</a:t>
                      </a:r>
                      <a:endParaRPr lang="en-US" sz="1800" b="1" i="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0.59</a:t>
                      </a:r>
                    </a:p>
                  </a:txBody>
                  <a:tcPr marL="68580" marR="68580" marT="0" marB="0"/>
                </a:tc>
                <a:tc>
                  <a:txBody>
                    <a:bodyPr/>
                    <a:lstStyle/>
                    <a:p>
                      <a:pPr marL="0" marR="0" algn="ctr">
                        <a:lnSpc>
                          <a:spcPct val="115000"/>
                        </a:lnSpc>
                        <a:spcAft>
                          <a:spcPts val="800"/>
                        </a:spcAft>
                        <a:buNone/>
                      </a:pP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0.61</a:t>
                      </a:r>
                    </a:p>
                  </a:txBody>
                  <a:tcPr marL="68580" marR="68580" marT="0" marB="0"/>
                </a:tc>
                <a:tc>
                  <a:txBody>
                    <a:bodyPr/>
                    <a:lstStyle/>
                    <a:p>
                      <a:pPr marL="0" marR="0" algn="ctr">
                        <a:lnSpc>
                          <a:spcPct val="115000"/>
                        </a:lnSpc>
                        <a:spcAft>
                          <a:spcPts val="800"/>
                        </a:spcAft>
                        <a:buNone/>
                      </a:pPr>
                      <a:r>
                        <a:rPr lang="en-US" sz="1800"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0.64</a:t>
                      </a:r>
                    </a:p>
                  </a:txBody>
                  <a:tcPr marL="68580" marR="68580" marT="0" marB="0"/>
                </a:tc>
                <a:extLst>
                  <a:ext uri="{0D108BD9-81ED-4DB2-BD59-A6C34878D82A}">
                    <a16:rowId xmlns:a16="http://schemas.microsoft.com/office/drawing/2014/main" val="2765574030"/>
                  </a:ext>
                </a:extLst>
              </a:tr>
            </a:tbl>
          </a:graphicData>
        </a:graphic>
      </p:graphicFrame>
      <p:sp>
        <p:nvSpPr>
          <p:cNvPr id="27" name="TextBox 26">
            <a:extLst>
              <a:ext uri="{FF2B5EF4-FFF2-40B4-BE49-F238E27FC236}">
                <a16:creationId xmlns:a16="http://schemas.microsoft.com/office/drawing/2014/main" id="{CA4AE9B4-48F8-03FB-8795-1AA975DB3341}"/>
              </a:ext>
            </a:extLst>
          </p:cNvPr>
          <p:cNvSpPr txBox="1"/>
          <p:nvPr/>
        </p:nvSpPr>
        <p:spPr>
          <a:xfrm>
            <a:off x="1401778" y="2883676"/>
            <a:ext cx="4321672" cy="307777"/>
          </a:xfrm>
          <a:prstGeom prst="rect">
            <a:avLst/>
          </a:prstGeom>
          <a:noFill/>
        </p:spPr>
        <p:txBody>
          <a:bodyPr wrap="square" rtlCol="0">
            <a:spAutoFit/>
          </a:bodyPr>
          <a:lstStyle/>
          <a:p>
            <a:r>
              <a:rPr lang="en-US" sz="1400" i="1"/>
              <a:t>Qwen’s response: Not Hallucinated</a:t>
            </a:r>
            <a:endParaRPr lang="en-SG" sz="1400" i="1"/>
          </a:p>
        </p:txBody>
      </p:sp>
    </p:spTree>
    <p:extLst>
      <p:ext uri="{BB962C8B-B14F-4D97-AF65-F5344CB8AC3E}">
        <p14:creationId xmlns:p14="http://schemas.microsoft.com/office/powerpoint/2010/main" val="4242492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C2EB-CB9D-D4FD-8F2A-E935B3CF6BB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F60457E-0654-81F8-8282-B5FD88E5A3E4}"/>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7D3D70F7-44E3-DB2A-5D73-7E0FDBEB8D5B}"/>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16" name="Rectangle: Rounded Corners 15">
            <a:extLst>
              <a:ext uri="{FF2B5EF4-FFF2-40B4-BE49-F238E27FC236}">
                <a16:creationId xmlns:a16="http://schemas.microsoft.com/office/drawing/2014/main" id="{DC5E3658-5525-1923-BCA3-864ACDC40EAF}"/>
              </a:ext>
            </a:extLst>
          </p:cNvPr>
          <p:cNvSpPr/>
          <p:nvPr/>
        </p:nvSpPr>
        <p:spPr>
          <a:xfrm>
            <a:off x="1147359" y="1064846"/>
            <a:ext cx="6849282" cy="981121"/>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r>
              <a:rPr lang="en-US">
                <a:solidFill>
                  <a:schemeClr val="bg1"/>
                </a:solidFill>
              </a:rPr>
              <a:t>Query: Name five key elements of the United Nations' mission.</a:t>
            </a:r>
          </a:p>
          <a:p>
            <a:r>
              <a:rPr lang="en-US">
                <a:solidFill>
                  <a:schemeClr val="bg1"/>
                </a:solidFill>
              </a:rPr>
              <a:t>Response: LLM response</a:t>
            </a:r>
          </a:p>
          <a:p>
            <a:r>
              <a:rPr lang="en-US">
                <a:solidFill>
                  <a:schemeClr val="bg1"/>
                </a:solidFill>
              </a:rPr>
              <a:t>Output: Is it hallucinated and briefly explain why.</a:t>
            </a:r>
            <a:endParaRPr lang="en-SG"/>
          </a:p>
        </p:txBody>
      </p:sp>
      <p:sp>
        <p:nvSpPr>
          <p:cNvPr id="20" name="Rectangle: Rounded Corners 19">
            <a:extLst>
              <a:ext uri="{FF2B5EF4-FFF2-40B4-BE49-F238E27FC236}">
                <a16:creationId xmlns:a16="http://schemas.microsoft.com/office/drawing/2014/main" id="{A3128AE3-DACD-542A-3EFD-048EF3ADBCCC}"/>
              </a:ext>
            </a:extLst>
          </p:cNvPr>
          <p:cNvSpPr/>
          <p:nvPr/>
        </p:nvSpPr>
        <p:spPr>
          <a:xfrm>
            <a:off x="1136342" y="2542353"/>
            <a:ext cx="6849282" cy="507944"/>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rPr>
              <a:t>Provides LLM with correct answer from UN website</a:t>
            </a:r>
          </a:p>
        </p:txBody>
      </p:sp>
      <p:sp>
        <p:nvSpPr>
          <p:cNvPr id="21" name="Arrow: Down 20">
            <a:extLst>
              <a:ext uri="{FF2B5EF4-FFF2-40B4-BE49-F238E27FC236}">
                <a16:creationId xmlns:a16="http://schemas.microsoft.com/office/drawing/2014/main" id="{E1B74E14-13BB-9518-156C-E206A4140A1A}"/>
              </a:ext>
            </a:extLst>
          </p:cNvPr>
          <p:cNvSpPr/>
          <p:nvPr/>
        </p:nvSpPr>
        <p:spPr>
          <a:xfrm>
            <a:off x="4435521" y="2177203"/>
            <a:ext cx="435935" cy="297712"/>
          </a:xfrm>
          <a:prstGeom prst="down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48CAB5A1-F6DC-3A0A-02C8-0F9C408D6DE0}"/>
              </a:ext>
            </a:extLst>
          </p:cNvPr>
          <p:cNvSpPr txBox="1"/>
          <p:nvPr/>
        </p:nvSpPr>
        <p:spPr>
          <a:xfrm>
            <a:off x="1497267" y="2133588"/>
            <a:ext cx="4321672" cy="307777"/>
          </a:xfrm>
          <a:prstGeom prst="rect">
            <a:avLst/>
          </a:prstGeom>
          <a:noFill/>
        </p:spPr>
        <p:txBody>
          <a:bodyPr wrap="square" rtlCol="0">
            <a:spAutoFit/>
          </a:bodyPr>
          <a:lstStyle/>
          <a:p>
            <a:r>
              <a:rPr lang="en-US" sz="1400" i="1"/>
              <a:t>LLM’s response: Not Hallucinated</a:t>
            </a:r>
            <a:endParaRPr lang="en-SG" sz="1400" i="1"/>
          </a:p>
        </p:txBody>
      </p:sp>
      <p:pic>
        <p:nvPicPr>
          <p:cNvPr id="2052" name="Picture 4" descr="Microsoft Copilot - US Cloud">
            <a:extLst>
              <a:ext uri="{FF2B5EF4-FFF2-40B4-BE49-F238E27FC236}">
                <a16:creationId xmlns:a16="http://schemas.microsoft.com/office/drawing/2014/main" id="{CED25340-0B8E-334C-D85A-C4F14A78F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28" y="3176685"/>
            <a:ext cx="552469" cy="5802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aude – Some complaints and suggestions – Michael Kubler">
            <a:extLst>
              <a:ext uri="{FF2B5EF4-FFF2-40B4-BE49-F238E27FC236}">
                <a16:creationId xmlns:a16="http://schemas.microsoft.com/office/drawing/2014/main" id="{3AB0085A-BB47-ABA7-51E5-7472606A3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348" y="3403600"/>
            <a:ext cx="1237250" cy="2712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atGPT - Apps on Google Play">
            <a:extLst>
              <a:ext uri="{FF2B5EF4-FFF2-40B4-BE49-F238E27FC236}">
                <a16:creationId xmlns:a16="http://schemas.microsoft.com/office/drawing/2014/main" id="{9DA7F7FD-5202-2D93-8817-FE50AACE1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817" y="2133588"/>
            <a:ext cx="684260" cy="342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opilot - US Cloud">
            <a:extLst>
              <a:ext uri="{FF2B5EF4-FFF2-40B4-BE49-F238E27FC236}">
                <a16:creationId xmlns:a16="http://schemas.microsoft.com/office/drawing/2014/main" id="{2F6D6B49-CAE6-8406-68AD-804F72FBF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709" y="2129913"/>
            <a:ext cx="380622" cy="399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laude – Some complaints and suggestions – Michael Kubler">
            <a:extLst>
              <a:ext uri="{FF2B5EF4-FFF2-40B4-BE49-F238E27FC236}">
                <a16:creationId xmlns:a16="http://schemas.microsoft.com/office/drawing/2014/main" id="{87D63467-A63B-BA7E-7F9C-B3A785E5C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184" y="2200265"/>
            <a:ext cx="952415" cy="2087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50E97D53-7173-BB2B-9BB2-F0C1028434CE}"/>
              </a:ext>
            </a:extLst>
          </p:cNvPr>
          <p:cNvSpPr/>
          <p:nvPr/>
        </p:nvSpPr>
        <p:spPr>
          <a:xfrm>
            <a:off x="135055" y="3769604"/>
            <a:ext cx="2844210" cy="2808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The </a:t>
            </a:r>
            <a:r>
              <a:rPr lang="en-US" sz="1100" b="1">
                <a:solidFill>
                  <a:schemeClr val="tx1"/>
                </a:solidFill>
              </a:rPr>
              <a:t>first answer is generally correct</a:t>
            </a:r>
            <a:r>
              <a:rPr lang="en-US" sz="1100">
                <a:solidFill>
                  <a:schemeClr val="tx1"/>
                </a:solidFill>
              </a:rPr>
              <a:t> and captures key elements broadly. The </a:t>
            </a:r>
            <a:r>
              <a:rPr lang="en-US" sz="1100" u="sng">
                <a:solidFill>
                  <a:schemeClr val="tx1"/>
                </a:solidFill>
              </a:rPr>
              <a:t>second answer is more complete and precise</a:t>
            </a:r>
            <a:r>
              <a:rPr lang="en-US" sz="1100">
                <a:solidFill>
                  <a:schemeClr val="tx1"/>
                </a:solidFill>
              </a:rPr>
              <a:t>, better reflecting official UN mission statements by including sustainable development and international law explicitly.</a:t>
            </a:r>
          </a:p>
          <a:p>
            <a:endParaRPr lang="en-US" sz="1100">
              <a:solidFill>
                <a:schemeClr val="tx1"/>
              </a:solidFill>
            </a:endParaRPr>
          </a:p>
          <a:p>
            <a:r>
              <a:rPr lang="en-US" sz="1100">
                <a:solidFill>
                  <a:schemeClr val="tx1"/>
                </a:solidFill>
              </a:rPr>
              <a:t>If you want more accurate framing, the second answer is better. </a:t>
            </a:r>
            <a:r>
              <a:rPr lang="en-US" sz="1100" b="1">
                <a:solidFill>
                  <a:schemeClr val="tx1"/>
                </a:solidFill>
              </a:rPr>
              <a:t>But the first answer is not wrong</a:t>
            </a:r>
            <a:r>
              <a:rPr lang="en-US" sz="1100">
                <a:solidFill>
                  <a:schemeClr val="tx1"/>
                </a:solidFill>
              </a:rPr>
              <a:t>—just slightly less comprehensive.</a:t>
            </a:r>
          </a:p>
          <a:p>
            <a:pPr algn="ctr"/>
            <a:endParaRPr lang="en-SG" sz="1100">
              <a:solidFill>
                <a:schemeClr val="tx1"/>
              </a:solidFill>
            </a:endParaRPr>
          </a:p>
        </p:txBody>
      </p:sp>
      <p:sp>
        <p:nvSpPr>
          <p:cNvPr id="15" name="Rectangle: Rounded Corners 14">
            <a:extLst>
              <a:ext uri="{FF2B5EF4-FFF2-40B4-BE49-F238E27FC236}">
                <a16:creationId xmlns:a16="http://schemas.microsoft.com/office/drawing/2014/main" id="{A2805AFB-B96D-BC0E-7FB6-4FE0BADAD6A8}"/>
              </a:ext>
            </a:extLst>
          </p:cNvPr>
          <p:cNvSpPr/>
          <p:nvPr/>
        </p:nvSpPr>
        <p:spPr>
          <a:xfrm>
            <a:off x="3055465" y="3769604"/>
            <a:ext cx="3014840" cy="2808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1100" i="1">
                <a:solidFill>
                  <a:schemeClr val="tx1"/>
                </a:solidFill>
              </a:rPr>
              <a:t>The </a:t>
            </a:r>
            <a:r>
              <a:rPr lang="en-US" sz="1100" b="1" i="1">
                <a:solidFill>
                  <a:schemeClr val="tx1"/>
                </a:solidFill>
              </a:rPr>
              <a:t>previous answer is not exactly wrong </a:t>
            </a:r>
            <a:r>
              <a:rPr lang="en-US" sz="1100" i="1">
                <a:solidFill>
                  <a:schemeClr val="tx1"/>
                </a:solidFill>
              </a:rPr>
              <a:t>— but it wasn’t as accurate or complete as your version. </a:t>
            </a:r>
          </a:p>
          <a:p>
            <a:pPr lvl="0">
              <a:buFontTx/>
              <a:buChar char="•"/>
            </a:pPr>
            <a:endParaRPr lang="en-US" altLang="en-US" sz="1100" i="1">
              <a:solidFill>
                <a:schemeClr val="tx1"/>
              </a:solidFill>
            </a:endParaRPr>
          </a:p>
          <a:p>
            <a:pPr lvl="0"/>
            <a:r>
              <a:rPr lang="en-US" altLang="en-US" sz="1100" i="1">
                <a:solidFill>
                  <a:schemeClr val="tx1"/>
                </a:solidFill>
              </a:rPr>
              <a:t>Initial answer captured the spirit and covered similar concepts, like peace, human rights, development, and humanitarian aid. However, it </a:t>
            </a:r>
            <a:r>
              <a:rPr lang="en-US" altLang="en-US" sz="1100" i="1" u="sng">
                <a:solidFill>
                  <a:schemeClr val="tx1"/>
                </a:solidFill>
              </a:rPr>
              <a:t>phrased them more loosely</a:t>
            </a:r>
            <a:r>
              <a:rPr lang="en-US" altLang="en-US" sz="1100" i="1">
                <a:solidFill>
                  <a:schemeClr val="tx1"/>
                </a:solidFill>
              </a:rPr>
              <a:t>, didn’t highlight upholding international law as a standalone mission element, and added “fostering collaboration among nations,” which, while fundamental to how the UN operates, isn’t listed as one of the five official pillars.</a:t>
            </a:r>
            <a:endParaRPr lang="en-US" sz="1100" i="1">
              <a:solidFill>
                <a:schemeClr val="tx1"/>
              </a:solidFill>
            </a:endParaRPr>
          </a:p>
        </p:txBody>
      </p:sp>
      <p:sp>
        <p:nvSpPr>
          <p:cNvPr id="17" name="Rectangle: Rounded Corners 16">
            <a:extLst>
              <a:ext uri="{FF2B5EF4-FFF2-40B4-BE49-F238E27FC236}">
                <a16:creationId xmlns:a16="http://schemas.microsoft.com/office/drawing/2014/main" id="{FC425522-F07C-0D25-6BC6-935A97EBFCE8}"/>
              </a:ext>
            </a:extLst>
          </p:cNvPr>
          <p:cNvSpPr/>
          <p:nvPr/>
        </p:nvSpPr>
        <p:spPr>
          <a:xfrm>
            <a:off x="6164735" y="3769604"/>
            <a:ext cx="2844210" cy="2808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i="1">
                <a:solidFill>
                  <a:schemeClr val="tx1"/>
                </a:solidFill>
              </a:rPr>
              <a:t>Looking at both answers, I would say the </a:t>
            </a:r>
            <a:r>
              <a:rPr lang="en-US" sz="1100" b="1" i="1">
                <a:solidFill>
                  <a:schemeClr val="tx1"/>
                </a:solidFill>
              </a:rPr>
              <a:t>original LLM response is still correct</a:t>
            </a:r>
            <a:r>
              <a:rPr lang="en-US" sz="1100" i="1">
                <a:solidFill>
                  <a:schemeClr val="tx1"/>
                </a:solidFill>
              </a:rPr>
              <a:t>.</a:t>
            </a:r>
          </a:p>
          <a:p>
            <a:endParaRPr lang="en-US" sz="1100" b="1" i="1">
              <a:solidFill>
                <a:schemeClr val="tx1"/>
              </a:solidFill>
            </a:endParaRPr>
          </a:p>
          <a:p>
            <a:r>
              <a:rPr lang="en-US" sz="1100" i="1">
                <a:solidFill>
                  <a:schemeClr val="tx1"/>
                </a:solidFill>
              </a:rPr>
              <a:t>Extract’s "upholding international law" element is very fundamental to the UN's work. However, the original answer's emphasis on "fostering collaboration" is also legitimate. Both are accurate representations of the UN's multifaceted mission that select slightly different but equally valid aspects from the UN's broad mandate.</a:t>
            </a:r>
            <a:endParaRPr lang="en-SG" sz="1100" i="1">
              <a:solidFill>
                <a:schemeClr val="tx1"/>
              </a:solidFill>
            </a:endParaRPr>
          </a:p>
        </p:txBody>
      </p:sp>
      <p:pic>
        <p:nvPicPr>
          <p:cNvPr id="2050" name="Picture 2" descr="ChatGPT - Apps on Google Play">
            <a:extLst>
              <a:ext uri="{FF2B5EF4-FFF2-40B4-BE49-F238E27FC236}">
                <a16:creationId xmlns:a16="http://schemas.microsoft.com/office/drawing/2014/main" id="{8DBA93E9-2A22-3B29-A0AC-CDB29568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886" y="3227485"/>
            <a:ext cx="1033491" cy="516746"/>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Curved Left 17">
            <a:extLst>
              <a:ext uri="{FF2B5EF4-FFF2-40B4-BE49-F238E27FC236}">
                <a16:creationId xmlns:a16="http://schemas.microsoft.com/office/drawing/2014/main" id="{48428592-21A0-8662-E4AE-7BC6293D7B3E}"/>
              </a:ext>
            </a:extLst>
          </p:cNvPr>
          <p:cNvSpPr/>
          <p:nvPr/>
        </p:nvSpPr>
        <p:spPr>
          <a:xfrm>
            <a:off x="8266814" y="2700435"/>
            <a:ext cx="522251" cy="711200"/>
          </a:xfrm>
          <a:prstGeom prst="curvedLeft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221452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033C4-1B80-5241-DBA8-0B5D7862D51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3C556D-FC7B-575A-36C4-F3EC153CBE6E}"/>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B386ED78-B87E-E989-E5F1-99771D319E3E}"/>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16" name="Rectangle: Rounded Corners 15">
            <a:extLst>
              <a:ext uri="{FF2B5EF4-FFF2-40B4-BE49-F238E27FC236}">
                <a16:creationId xmlns:a16="http://schemas.microsoft.com/office/drawing/2014/main" id="{1B528909-3A76-9259-AE1C-FA301EF9E326}"/>
              </a:ext>
            </a:extLst>
          </p:cNvPr>
          <p:cNvSpPr/>
          <p:nvPr/>
        </p:nvSpPr>
        <p:spPr>
          <a:xfrm>
            <a:off x="1147359" y="1102946"/>
            <a:ext cx="6849282" cy="981121"/>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r>
              <a:rPr lang="en-US">
                <a:solidFill>
                  <a:schemeClr val="bg1"/>
                </a:solidFill>
              </a:rPr>
              <a:t>Query: Name five key elements of the United Nations' mission.</a:t>
            </a:r>
          </a:p>
          <a:p>
            <a:r>
              <a:rPr lang="en-US">
                <a:solidFill>
                  <a:schemeClr val="bg1"/>
                </a:solidFill>
              </a:rPr>
              <a:t>Response: LLM response</a:t>
            </a:r>
          </a:p>
          <a:p>
            <a:r>
              <a:rPr lang="en-US">
                <a:solidFill>
                  <a:schemeClr val="bg1"/>
                </a:solidFill>
              </a:rPr>
              <a:t>Output: Is it hallucinated and briefly explain why.</a:t>
            </a:r>
            <a:endParaRPr lang="en-SG"/>
          </a:p>
        </p:txBody>
      </p:sp>
      <p:sp>
        <p:nvSpPr>
          <p:cNvPr id="20" name="Rectangle: Rounded Corners 19">
            <a:extLst>
              <a:ext uri="{FF2B5EF4-FFF2-40B4-BE49-F238E27FC236}">
                <a16:creationId xmlns:a16="http://schemas.microsoft.com/office/drawing/2014/main" id="{B71031DD-C3DD-7554-7D3A-B7C00F562EC0}"/>
              </a:ext>
            </a:extLst>
          </p:cNvPr>
          <p:cNvSpPr/>
          <p:nvPr/>
        </p:nvSpPr>
        <p:spPr>
          <a:xfrm>
            <a:off x="1136342" y="2580453"/>
            <a:ext cx="6849282" cy="507944"/>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rPr>
              <a:t>Provides LLM with correct answer from UN website</a:t>
            </a:r>
          </a:p>
        </p:txBody>
      </p:sp>
      <p:sp>
        <p:nvSpPr>
          <p:cNvPr id="21" name="Arrow: Down 20">
            <a:extLst>
              <a:ext uri="{FF2B5EF4-FFF2-40B4-BE49-F238E27FC236}">
                <a16:creationId xmlns:a16="http://schemas.microsoft.com/office/drawing/2014/main" id="{AA05AB41-7A32-C81F-2E7D-3F6C01E2D69D}"/>
              </a:ext>
            </a:extLst>
          </p:cNvPr>
          <p:cNvSpPr/>
          <p:nvPr/>
        </p:nvSpPr>
        <p:spPr>
          <a:xfrm>
            <a:off x="4435521" y="2215303"/>
            <a:ext cx="435935" cy="297712"/>
          </a:xfrm>
          <a:prstGeom prst="down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52" name="Picture 4" descr="Microsoft Copilot - US Cloud">
            <a:extLst>
              <a:ext uri="{FF2B5EF4-FFF2-40B4-BE49-F238E27FC236}">
                <a16:creationId xmlns:a16="http://schemas.microsoft.com/office/drawing/2014/main" id="{7AEB3CF5-70E7-B5AD-6104-1AD0D9460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28" y="4192685"/>
            <a:ext cx="552469" cy="5802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aude – Some complaints and suggestions – Michael Kubler">
            <a:extLst>
              <a:ext uri="{FF2B5EF4-FFF2-40B4-BE49-F238E27FC236}">
                <a16:creationId xmlns:a16="http://schemas.microsoft.com/office/drawing/2014/main" id="{EC216C18-A059-6E19-5387-93AC3928C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348" y="4419600"/>
            <a:ext cx="1237250" cy="2712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atGPT - Apps on Google Play">
            <a:extLst>
              <a:ext uri="{FF2B5EF4-FFF2-40B4-BE49-F238E27FC236}">
                <a16:creationId xmlns:a16="http://schemas.microsoft.com/office/drawing/2014/main" id="{72C4E993-3310-A00E-738F-03246D9617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817" y="2171688"/>
            <a:ext cx="684260" cy="342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Copilot - US Cloud">
            <a:extLst>
              <a:ext uri="{FF2B5EF4-FFF2-40B4-BE49-F238E27FC236}">
                <a16:creationId xmlns:a16="http://schemas.microsoft.com/office/drawing/2014/main" id="{51E23C3C-3160-6420-ECC6-83AF0F2C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709" y="2168013"/>
            <a:ext cx="380622" cy="3997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laude – Some complaints and suggestions – Michael Kubler">
            <a:extLst>
              <a:ext uri="{FF2B5EF4-FFF2-40B4-BE49-F238E27FC236}">
                <a16:creationId xmlns:a16="http://schemas.microsoft.com/office/drawing/2014/main" id="{6F743FC3-8DFA-8B2D-E2C1-39A6B00D9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184" y="2238365"/>
            <a:ext cx="952415" cy="2087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F314C596-BC8C-7D6E-FD62-2E7E35315DCC}"/>
              </a:ext>
            </a:extLst>
          </p:cNvPr>
          <p:cNvSpPr/>
          <p:nvPr/>
        </p:nvSpPr>
        <p:spPr>
          <a:xfrm>
            <a:off x="135055" y="4785604"/>
            <a:ext cx="2844210" cy="1792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Agree that initial response is hallucinated, would output label ‘1’.</a:t>
            </a:r>
          </a:p>
          <a:p>
            <a:endParaRPr lang="en-US" sz="1100">
              <a:solidFill>
                <a:schemeClr val="tx1"/>
              </a:solidFill>
            </a:endParaRPr>
          </a:p>
          <a:p>
            <a:r>
              <a:rPr lang="en-US" sz="1100" i="1">
                <a:solidFill>
                  <a:schemeClr val="tx1"/>
                </a:solidFill>
              </a:rPr>
              <a:t>“mildly hallucinated due to omitting required elements and including a non-official substitute.”</a:t>
            </a:r>
          </a:p>
          <a:p>
            <a:endParaRPr lang="en-US" sz="1100" i="1">
              <a:solidFill>
                <a:schemeClr val="tx1"/>
              </a:solidFill>
            </a:endParaRPr>
          </a:p>
          <a:p>
            <a:r>
              <a:rPr lang="en-US" sz="1100">
                <a:solidFill>
                  <a:schemeClr val="tx1"/>
                </a:solidFill>
              </a:rPr>
              <a:t>Given ‘mildly’, the probability of classifying as ‘1’ instead of ‘0’ would probably not differ greatly.</a:t>
            </a:r>
            <a:endParaRPr lang="en-SG" sz="1100">
              <a:solidFill>
                <a:schemeClr val="tx1"/>
              </a:solidFill>
            </a:endParaRPr>
          </a:p>
        </p:txBody>
      </p:sp>
      <p:sp>
        <p:nvSpPr>
          <p:cNvPr id="15" name="Rectangle: Rounded Corners 14">
            <a:extLst>
              <a:ext uri="{FF2B5EF4-FFF2-40B4-BE49-F238E27FC236}">
                <a16:creationId xmlns:a16="http://schemas.microsoft.com/office/drawing/2014/main" id="{1E1CAD40-47D6-492E-15C4-23198D609997}"/>
              </a:ext>
            </a:extLst>
          </p:cNvPr>
          <p:cNvSpPr/>
          <p:nvPr/>
        </p:nvSpPr>
        <p:spPr>
          <a:xfrm>
            <a:off x="3055465" y="4785604"/>
            <a:ext cx="3014840" cy="1792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Agree that initial response is hallucinated, would output label ‘1’.</a:t>
            </a:r>
          </a:p>
          <a:p>
            <a:endParaRPr lang="en-US" sz="1100">
              <a:solidFill>
                <a:schemeClr val="tx1"/>
              </a:solidFill>
            </a:endParaRPr>
          </a:p>
          <a:p>
            <a:r>
              <a:rPr lang="en-US" sz="1100" i="1">
                <a:solidFill>
                  <a:schemeClr val="tx1"/>
                </a:solidFill>
              </a:rPr>
              <a:t>“but a mild and plausible one, it fails to reflect the official framework accurately”</a:t>
            </a:r>
          </a:p>
          <a:p>
            <a:endParaRPr lang="en-US" sz="1100" i="1">
              <a:solidFill>
                <a:schemeClr val="tx1"/>
              </a:solidFill>
            </a:endParaRPr>
          </a:p>
          <a:p>
            <a:r>
              <a:rPr lang="en-US" sz="1100">
                <a:solidFill>
                  <a:schemeClr val="tx1"/>
                </a:solidFill>
              </a:rPr>
              <a:t>Given ‘mild and plausible’, the probability of classifying as ‘1’ instead of ‘0’ would probably not differ greatly.</a:t>
            </a:r>
            <a:endParaRPr lang="en-SG" sz="1100">
              <a:solidFill>
                <a:schemeClr val="tx1"/>
              </a:solidFill>
            </a:endParaRPr>
          </a:p>
        </p:txBody>
      </p:sp>
      <p:sp>
        <p:nvSpPr>
          <p:cNvPr id="17" name="Rectangle: Rounded Corners 16">
            <a:extLst>
              <a:ext uri="{FF2B5EF4-FFF2-40B4-BE49-F238E27FC236}">
                <a16:creationId xmlns:a16="http://schemas.microsoft.com/office/drawing/2014/main" id="{B75ABD0E-F6AC-B759-3E37-6F69DE2BF7B3}"/>
              </a:ext>
            </a:extLst>
          </p:cNvPr>
          <p:cNvSpPr/>
          <p:nvPr/>
        </p:nvSpPr>
        <p:spPr>
          <a:xfrm>
            <a:off x="6164735" y="4785604"/>
            <a:ext cx="2844210" cy="1792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i="1">
                <a:solidFill>
                  <a:schemeClr val="tx1"/>
                </a:solidFill>
              </a:rPr>
              <a:t>Does not agree </a:t>
            </a:r>
            <a:r>
              <a:rPr lang="en-US" sz="1100">
                <a:solidFill>
                  <a:schemeClr val="tx1"/>
                </a:solidFill>
              </a:rPr>
              <a:t>that initial response is hallucinated, w</a:t>
            </a:r>
            <a:r>
              <a:rPr lang="en-US" sz="1100" i="1">
                <a:solidFill>
                  <a:schemeClr val="tx1"/>
                </a:solidFill>
              </a:rPr>
              <a:t>ould output label ‘0’.</a:t>
            </a:r>
          </a:p>
          <a:p>
            <a:endParaRPr lang="en-US" sz="1100" b="1" i="1">
              <a:solidFill>
                <a:schemeClr val="tx1"/>
              </a:solidFill>
            </a:endParaRPr>
          </a:p>
          <a:p>
            <a:r>
              <a:rPr lang="en-US" sz="1100" i="1">
                <a:solidFill>
                  <a:schemeClr val="tx1"/>
                </a:solidFill>
              </a:rPr>
              <a:t>Looking at both answers, I would say the </a:t>
            </a:r>
            <a:r>
              <a:rPr lang="en-US" sz="1100" b="1" i="1">
                <a:solidFill>
                  <a:schemeClr val="tx1"/>
                </a:solidFill>
              </a:rPr>
              <a:t>original LLM response is still correct</a:t>
            </a:r>
            <a:r>
              <a:rPr lang="en-US" sz="1100" i="1">
                <a:solidFill>
                  <a:schemeClr val="tx1"/>
                </a:solidFill>
              </a:rPr>
              <a:t>, both are accurate representations of the UN's multifaceted mission that select slightly different but equally valid aspects from the UN's broad mandate.</a:t>
            </a:r>
            <a:endParaRPr lang="en-SG" sz="1100" i="1">
              <a:solidFill>
                <a:schemeClr val="tx1"/>
              </a:solidFill>
            </a:endParaRPr>
          </a:p>
        </p:txBody>
      </p:sp>
      <p:pic>
        <p:nvPicPr>
          <p:cNvPr id="2050" name="Picture 2" descr="ChatGPT - Apps on Google Play">
            <a:extLst>
              <a:ext uri="{FF2B5EF4-FFF2-40B4-BE49-F238E27FC236}">
                <a16:creationId xmlns:a16="http://schemas.microsoft.com/office/drawing/2014/main" id="{954DBBB5-9325-A8C6-540E-C1B89E194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886" y="4243485"/>
            <a:ext cx="1033491" cy="5167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D6C2055-A452-8018-0390-A3433F3F128E}"/>
              </a:ext>
            </a:extLst>
          </p:cNvPr>
          <p:cNvSpPr/>
          <p:nvPr/>
        </p:nvSpPr>
        <p:spPr>
          <a:xfrm>
            <a:off x="1147359" y="3584783"/>
            <a:ext cx="6849282" cy="507944"/>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rPr>
              <a:t>Provides LLM with common hallucination patterns</a:t>
            </a:r>
          </a:p>
        </p:txBody>
      </p:sp>
      <p:sp>
        <p:nvSpPr>
          <p:cNvPr id="4" name="Arrow: Down 3">
            <a:extLst>
              <a:ext uri="{FF2B5EF4-FFF2-40B4-BE49-F238E27FC236}">
                <a16:creationId xmlns:a16="http://schemas.microsoft.com/office/drawing/2014/main" id="{A4393028-461F-48FE-8EB7-B7759660D278}"/>
              </a:ext>
            </a:extLst>
          </p:cNvPr>
          <p:cNvSpPr/>
          <p:nvPr/>
        </p:nvSpPr>
        <p:spPr>
          <a:xfrm>
            <a:off x="4446538" y="3219633"/>
            <a:ext cx="435935" cy="297712"/>
          </a:xfrm>
          <a:prstGeom prst="down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385CC0B3-98A3-5984-A2A7-3A8EF125F2B0}"/>
              </a:ext>
            </a:extLst>
          </p:cNvPr>
          <p:cNvSpPr txBox="1"/>
          <p:nvPr/>
        </p:nvSpPr>
        <p:spPr>
          <a:xfrm>
            <a:off x="1497267" y="2133588"/>
            <a:ext cx="4321672" cy="307777"/>
          </a:xfrm>
          <a:prstGeom prst="rect">
            <a:avLst/>
          </a:prstGeom>
          <a:noFill/>
        </p:spPr>
        <p:txBody>
          <a:bodyPr wrap="square" rtlCol="0">
            <a:spAutoFit/>
          </a:bodyPr>
          <a:lstStyle/>
          <a:p>
            <a:r>
              <a:rPr lang="en-US" sz="1400" i="1"/>
              <a:t>LLM’s response: Not Hallucinated</a:t>
            </a:r>
            <a:endParaRPr lang="en-SG" sz="1400" i="1"/>
          </a:p>
        </p:txBody>
      </p:sp>
      <p:sp>
        <p:nvSpPr>
          <p:cNvPr id="8" name="TextBox 7">
            <a:extLst>
              <a:ext uri="{FF2B5EF4-FFF2-40B4-BE49-F238E27FC236}">
                <a16:creationId xmlns:a16="http://schemas.microsoft.com/office/drawing/2014/main" id="{11ABD13C-E23C-3F2A-5612-DED32F0A6858}"/>
              </a:ext>
            </a:extLst>
          </p:cNvPr>
          <p:cNvSpPr txBox="1"/>
          <p:nvPr/>
        </p:nvSpPr>
        <p:spPr>
          <a:xfrm>
            <a:off x="1544460" y="3161933"/>
            <a:ext cx="4321672" cy="307777"/>
          </a:xfrm>
          <a:prstGeom prst="rect">
            <a:avLst/>
          </a:prstGeom>
          <a:noFill/>
        </p:spPr>
        <p:txBody>
          <a:bodyPr wrap="square" rtlCol="0">
            <a:spAutoFit/>
          </a:bodyPr>
          <a:lstStyle/>
          <a:p>
            <a:r>
              <a:rPr lang="en-US" sz="1400" i="1"/>
              <a:t>LLM’s response: Not Hallucinated</a:t>
            </a:r>
            <a:endParaRPr lang="en-SG" sz="1400" i="1"/>
          </a:p>
        </p:txBody>
      </p:sp>
      <p:pic>
        <p:nvPicPr>
          <p:cNvPr id="9" name="Picture 2" descr="ChatGPT - Apps on Google Play">
            <a:extLst>
              <a:ext uri="{FF2B5EF4-FFF2-40B4-BE49-F238E27FC236}">
                <a16:creationId xmlns:a16="http://schemas.microsoft.com/office/drawing/2014/main" id="{EC21C800-908E-C8D4-0292-280F147E49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5617" y="3187688"/>
            <a:ext cx="684260" cy="34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icrosoft Copilot - US Cloud">
            <a:extLst>
              <a:ext uri="{FF2B5EF4-FFF2-40B4-BE49-F238E27FC236}">
                <a16:creationId xmlns:a16="http://schemas.microsoft.com/office/drawing/2014/main" id="{BE1FF5EE-5138-A37D-5D25-3D5D231A0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509" y="3184013"/>
            <a:ext cx="380622" cy="3997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laude – Some complaints and suggestions – Michael Kubler">
            <a:extLst>
              <a:ext uri="{FF2B5EF4-FFF2-40B4-BE49-F238E27FC236}">
                <a16:creationId xmlns:a16="http://schemas.microsoft.com/office/drawing/2014/main" id="{3A3988A5-0CFB-69C4-F443-4E37A13DC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3984" y="3254365"/>
            <a:ext cx="952415" cy="20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1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45952-7FC9-2543-5A45-09A1B10BB46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7A80028-AE50-D13F-DB3B-37B5FCB48514}"/>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31193F1E-24A0-6A42-44FB-45ED07F87623}"/>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16" name="Rectangle: Rounded Corners 15">
            <a:extLst>
              <a:ext uri="{FF2B5EF4-FFF2-40B4-BE49-F238E27FC236}">
                <a16:creationId xmlns:a16="http://schemas.microsoft.com/office/drawing/2014/main" id="{386A7445-CB17-BDE2-88B6-A3FBD0F27E1B}"/>
              </a:ext>
            </a:extLst>
          </p:cNvPr>
          <p:cNvSpPr/>
          <p:nvPr/>
        </p:nvSpPr>
        <p:spPr>
          <a:xfrm>
            <a:off x="2877954" y="1254841"/>
            <a:ext cx="5378569" cy="60759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400">
                <a:solidFill>
                  <a:schemeClr val="tx1"/>
                </a:solidFill>
              </a:rPr>
              <a:t>Is there any other hallucination patterns that would make you classify original LLM response as hallucinated?</a:t>
            </a:r>
            <a:endParaRPr lang="en-SG" sz="1400">
              <a:solidFill>
                <a:schemeClr val="tx1"/>
              </a:solidFill>
            </a:endParaRPr>
          </a:p>
        </p:txBody>
      </p:sp>
      <p:pic>
        <p:nvPicPr>
          <p:cNvPr id="2054" name="Picture 6" descr="Claude – Some complaints and suggestions – Michael Kubler">
            <a:extLst>
              <a:ext uri="{FF2B5EF4-FFF2-40B4-BE49-F238E27FC236}">
                <a16:creationId xmlns:a16="http://schemas.microsoft.com/office/drawing/2014/main" id="{FC13EAA6-38C1-DFCC-1F0E-B6FFCC39D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33" y="3197771"/>
            <a:ext cx="1101825" cy="2415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40367F9A-5806-ABBE-0B6B-C82D59F1F6B1}"/>
              </a:ext>
            </a:extLst>
          </p:cNvPr>
          <p:cNvSpPr/>
          <p:nvPr/>
        </p:nvSpPr>
        <p:spPr>
          <a:xfrm>
            <a:off x="1361201" y="2057077"/>
            <a:ext cx="7378537" cy="24578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1400">
                <a:solidFill>
                  <a:schemeClr val="tx1"/>
                </a:solidFill>
              </a:rPr>
              <a:t>Yes, several additional hallucination patterns could apply to the original LLM response. </a:t>
            </a:r>
          </a:p>
          <a:p>
            <a:endParaRPr lang="en-US" sz="1400">
              <a:solidFill>
                <a:schemeClr val="tx1"/>
              </a:solidFill>
            </a:endParaRPr>
          </a:p>
          <a:p>
            <a:r>
              <a:rPr lang="en-US" sz="1400" b="1">
                <a:solidFill>
                  <a:schemeClr val="tx1"/>
                </a:solidFill>
              </a:rPr>
              <a:t>Specification Non-Compliance</a:t>
            </a:r>
          </a:p>
          <a:p>
            <a:r>
              <a:rPr lang="en-US" sz="1400"/>
              <a:t>if there's an expectation to match official UN documentation, then any deviation, regardless of factual accuracy, constitutes hallucination in the context of that specific task requirement.</a:t>
            </a:r>
          </a:p>
          <a:p>
            <a:endParaRPr lang="en-US" sz="1400">
              <a:solidFill>
                <a:schemeClr val="tx1"/>
              </a:solidFill>
            </a:endParaRPr>
          </a:p>
          <a:p>
            <a:r>
              <a:rPr lang="en-US" sz="1400" b="1">
                <a:solidFill>
                  <a:schemeClr val="tx1"/>
                </a:solidFill>
              </a:rPr>
              <a:t>Completeness</a:t>
            </a:r>
          </a:p>
          <a:p>
            <a:r>
              <a:rPr lang="en-US" sz="1400">
                <a:solidFill>
                  <a:schemeClr val="tx1"/>
                </a:solidFill>
              </a:rPr>
              <a:t>If the model was expected to provide the "standard five" UN mission elements, substituting one creates an incomplete response despite appearing complete. This gives false confidence that all required elements are covered.</a:t>
            </a:r>
            <a:endParaRPr lang="en-SG" sz="1400">
              <a:solidFill>
                <a:schemeClr val="tx1"/>
              </a:solidFill>
            </a:endParaRPr>
          </a:p>
        </p:txBody>
      </p:sp>
      <p:pic>
        <p:nvPicPr>
          <p:cNvPr id="4100" name="Picture 4" descr="User Icon Images – Browse 1,755,047 Stock Photos, Vectors, and Video |  Adobe Stock">
            <a:extLst>
              <a:ext uri="{FF2B5EF4-FFF2-40B4-BE49-F238E27FC236}">
                <a16:creationId xmlns:a16="http://schemas.microsoft.com/office/drawing/2014/main" id="{5F73F4AB-51C5-86F8-2213-DD8EFBB4F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656" y="1249100"/>
            <a:ext cx="607595" cy="60759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AF635A0-FD00-3F46-D80F-0833EB1C775F}"/>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42A185B-BD19-5382-4BB6-2586ADE6CE0F}"/>
              </a:ext>
            </a:extLst>
          </p:cNvPr>
          <p:cNvSpPr/>
          <p:nvPr/>
        </p:nvSpPr>
        <p:spPr>
          <a:xfrm>
            <a:off x="341696" y="4803006"/>
            <a:ext cx="8460608" cy="1648594"/>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defRPr/>
            </a:pPr>
            <a:r>
              <a:rPr lang="en-US" sz="1500" b="1">
                <a:solidFill>
                  <a:srgbClr val="3D9971"/>
                </a:solidFill>
                <a:highlight>
                  <a:srgbClr val="FFFFFF"/>
                </a:highlight>
                <a:latin typeface="Tahoma"/>
                <a:ea typeface="Tahoma"/>
                <a:cs typeface="Tahoma"/>
              </a:rPr>
              <a:t>Possible Mitigation </a:t>
            </a:r>
            <a:r>
              <a:rPr lang="en-SG" sz="1500" b="1">
                <a:solidFill>
                  <a:srgbClr val="3D9971"/>
                </a:solidFill>
                <a:highlight>
                  <a:srgbClr val="FFFFFF"/>
                </a:highlight>
                <a:latin typeface="Tahoma"/>
                <a:ea typeface="Tahoma"/>
                <a:cs typeface="Tahoma"/>
              </a:rPr>
              <a:t>Strategy:</a:t>
            </a:r>
            <a:endParaRPr lang="en-US" sz="1500" b="1">
              <a:solidFill>
                <a:srgbClr val="3D9971"/>
              </a:solidFill>
              <a:highlight>
                <a:srgbClr val="FFFFFF"/>
              </a:highlight>
              <a:latin typeface="Tahoma"/>
              <a:ea typeface="Tahoma"/>
              <a:cs typeface="Tahoma"/>
            </a:endParaRPr>
          </a:p>
          <a:p>
            <a:pPr marL="0" indent="0" algn="ctr">
              <a:buNone/>
              <a:defRPr/>
            </a:pPr>
            <a:r>
              <a:rPr lang="en-US" sz="1500" b="1">
                <a:solidFill>
                  <a:srgbClr val="3D9971"/>
                </a:solidFill>
                <a:highlight>
                  <a:srgbClr val="FFFFFF"/>
                </a:highlight>
                <a:latin typeface="Tahoma"/>
                <a:ea typeface="Tahoma"/>
                <a:cs typeface="Tahoma"/>
              </a:rPr>
              <a:t>1. Pre-load or provide LLM with more accurate information</a:t>
            </a:r>
          </a:p>
          <a:p>
            <a:pPr marL="0" indent="0" algn="ctr">
              <a:buNone/>
              <a:defRPr/>
            </a:pPr>
            <a:r>
              <a:rPr lang="en-US" sz="1500" b="1">
                <a:solidFill>
                  <a:srgbClr val="3D9971"/>
                </a:solidFill>
                <a:highlight>
                  <a:srgbClr val="FFFFFF"/>
                </a:highlight>
                <a:latin typeface="Tahoma"/>
                <a:ea typeface="Tahoma"/>
                <a:cs typeface="Tahoma"/>
              </a:rPr>
              <a:t>2. Use better/more specific prompt</a:t>
            </a:r>
          </a:p>
          <a:p>
            <a:pPr marL="0" indent="0" algn="ctr">
              <a:buNone/>
              <a:defRPr/>
            </a:pPr>
            <a:r>
              <a:rPr lang="en-US" sz="1500" b="1">
                <a:solidFill>
                  <a:srgbClr val="3D9971"/>
                </a:solidFill>
                <a:highlight>
                  <a:srgbClr val="FFFFFF"/>
                </a:highlight>
                <a:latin typeface="Tahoma"/>
                <a:ea typeface="Tahoma"/>
                <a:cs typeface="Tahoma"/>
              </a:rPr>
              <a:t>3. Provide more specific types of common hallucination patterns</a:t>
            </a:r>
          </a:p>
          <a:p>
            <a:pPr marL="0" indent="0" algn="ctr">
              <a:buNone/>
              <a:defRPr/>
            </a:pPr>
            <a:endParaRPr lang="en-US" sz="1600" b="1">
              <a:solidFill>
                <a:srgbClr val="3D9971"/>
              </a:solidFill>
              <a:highlight>
                <a:srgbClr val="FFFFFF"/>
              </a:highlight>
              <a:latin typeface="Tahoma"/>
              <a:ea typeface="Tahoma"/>
              <a:cs typeface="Tahoma"/>
            </a:endParaRPr>
          </a:p>
          <a:p>
            <a:pPr marL="0" indent="0" algn="ctr">
              <a:buNone/>
              <a:defRPr/>
            </a:pPr>
            <a:r>
              <a:rPr lang="en-US" sz="1400">
                <a:solidFill>
                  <a:schemeClr val="tx1"/>
                </a:solidFill>
                <a:highlight>
                  <a:srgbClr val="FFFFFF"/>
                </a:highlight>
                <a:latin typeface="Tahoma"/>
                <a:ea typeface="Tahoma"/>
                <a:cs typeface="Tahoma"/>
              </a:rPr>
              <a:t>Limitation: </a:t>
            </a:r>
          </a:p>
          <a:p>
            <a:pPr marL="0" indent="0" algn="ctr">
              <a:buNone/>
              <a:defRPr/>
            </a:pPr>
            <a:r>
              <a:rPr lang="en-US" sz="1400">
                <a:solidFill>
                  <a:schemeClr val="tx1"/>
                </a:solidFill>
              </a:rPr>
              <a:t>It is not guaranteed that LLMs will prioritize grounded/provided information over general training data.</a:t>
            </a:r>
            <a:endParaRPr lang="en-US" sz="1600">
              <a:solidFill>
                <a:srgbClr val="3D9971"/>
              </a:solidFill>
              <a:highlight>
                <a:srgbClr val="FFFFFF"/>
              </a:highlight>
              <a:latin typeface="Tahoma"/>
              <a:ea typeface="Tahoma"/>
              <a:cs typeface="Tahoma"/>
            </a:endParaRPr>
          </a:p>
        </p:txBody>
      </p:sp>
    </p:spTree>
    <p:extLst>
      <p:ext uri="{BB962C8B-B14F-4D97-AF65-F5344CB8AC3E}">
        <p14:creationId xmlns:p14="http://schemas.microsoft.com/office/powerpoint/2010/main" val="239097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9033C-C328-EAEA-C548-4623B57197E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5C3443E-4DF1-1A20-9951-213DB88E207F}"/>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B3AA8AE6-FB56-C802-3D05-18046C4DE354}"/>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a:t>
            </a:r>
            <a:r>
              <a:rPr lang="en-SG">
                <a:latin typeface="Century Gothic"/>
              </a:rPr>
              <a:t>General</a:t>
            </a:r>
            <a:endParaRPr lang="en-SG" altLang="en-US"/>
          </a:p>
        </p:txBody>
      </p:sp>
      <p:sp>
        <p:nvSpPr>
          <p:cNvPr id="25" name="Rectangle 24">
            <a:extLst>
              <a:ext uri="{FF2B5EF4-FFF2-40B4-BE49-F238E27FC236}">
                <a16:creationId xmlns:a16="http://schemas.microsoft.com/office/drawing/2014/main" id="{E7FB9971-BD28-75C4-6850-F55116FA87C7}"/>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A79F7B24-F91E-0043-ECA4-479BFAD0AA08}"/>
              </a:ext>
            </a:extLst>
          </p:cNvPr>
          <p:cNvSpPr/>
          <p:nvPr/>
        </p:nvSpPr>
        <p:spPr>
          <a:xfrm>
            <a:off x="199073" y="1171122"/>
            <a:ext cx="8656171" cy="1893514"/>
          </a:xfrm>
          <a:prstGeom prst="roundRect">
            <a:avLst/>
          </a:prstGeom>
          <a:solidFill>
            <a:schemeClr val="accent3">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r>
              <a:rPr lang="en-US" sz="1400">
                <a:solidFill>
                  <a:schemeClr val="bg1"/>
                </a:solidFill>
              </a:rPr>
              <a:t>Query: </a:t>
            </a:r>
            <a:r>
              <a:rPr lang="en-US" sz="1400"/>
              <a:t>Add three interesting facts about Portugal</a:t>
            </a:r>
            <a:endParaRPr lang="en-US" sz="1400">
              <a:solidFill>
                <a:schemeClr val="bg1"/>
              </a:solidFill>
            </a:endParaRPr>
          </a:p>
          <a:p>
            <a:r>
              <a:rPr lang="en-US" sz="1400">
                <a:solidFill>
                  <a:schemeClr val="bg1"/>
                </a:solidFill>
              </a:rPr>
              <a:t>Response:</a:t>
            </a:r>
          </a:p>
          <a:p>
            <a:pPr marL="342900" indent="-342900">
              <a:buAutoNum type="arabicPeriod"/>
            </a:pPr>
            <a:r>
              <a:rPr lang="en-US" sz="1400"/>
              <a:t>Portugal is the oldest country in Europe. Its borders have remained virtually unchanged since 1297.</a:t>
            </a:r>
          </a:p>
          <a:p>
            <a:pPr marL="342900" indent="-342900">
              <a:buAutoNum type="arabicPeriod"/>
            </a:pPr>
            <a:r>
              <a:rPr lang="en-US" sz="1400"/>
              <a:t>2. Lisbon, the capital city of Portugal, is known as the City of Seven Hills due to the seven hills it is built upon.</a:t>
            </a:r>
          </a:p>
          <a:p>
            <a:pPr marL="342900" indent="-342900">
              <a:buAutoNum type="arabicPeriod"/>
            </a:pPr>
            <a:r>
              <a:rPr lang="en-US" sz="1400"/>
              <a:t>3. Portugal is famous for its wine, particularly port wine which is made from grapes grown in the Douro Valley in the northern part of the country. Port wine was developed by British merchants who added brandy to the wine to preserve it during shipping.</a:t>
            </a:r>
            <a:endParaRPr lang="en-SG" sz="1400"/>
          </a:p>
        </p:txBody>
      </p:sp>
      <p:pic>
        <p:nvPicPr>
          <p:cNvPr id="3" name="Picture 2" descr="A purple and white logo&#10;&#10;AI-generated content may be incorrect.">
            <a:extLst>
              <a:ext uri="{FF2B5EF4-FFF2-40B4-BE49-F238E27FC236}">
                <a16:creationId xmlns:a16="http://schemas.microsoft.com/office/drawing/2014/main" id="{8FC6711D-5108-30FD-64D5-0B03989D9D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4696" y="3191457"/>
            <a:ext cx="2418800" cy="953660"/>
          </a:xfrm>
          <a:prstGeom prst="rect">
            <a:avLst/>
          </a:prstGeom>
        </p:spPr>
      </p:pic>
      <p:sp>
        <p:nvSpPr>
          <p:cNvPr id="9" name="TextBox 8">
            <a:extLst>
              <a:ext uri="{FF2B5EF4-FFF2-40B4-BE49-F238E27FC236}">
                <a16:creationId xmlns:a16="http://schemas.microsoft.com/office/drawing/2014/main" id="{7055F615-B839-AAE0-5B9A-19486F794092}"/>
              </a:ext>
            </a:extLst>
          </p:cNvPr>
          <p:cNvSpPr txBox="1"/>
          <p:nvPr/>
        </p:nvSpPr>
        <p:spPr>
          <a:xfrm>
            <a:off x="5273469" y="4042397"/>
            <a:ext cx="4572000" cy="369332"/>
          </a:xfrm>
          <a:prstGeom prst="rect">
            <a:avLst/>
          </a:prstGeom>
          <a:noFill/>
        </p:spPr>
        <p:txBody>
          <a:bodyPr wrap="square">
            <a:spAutoFit/>
          </a:bodyPr>
          <a:lstStyle/>
          <a:p>
            <a:r>
              <a:rPr lang="en-US" sz="1800" b="1">
                <a:solidFill>
                  <a:srgbClr val="C00000"/>
                </a:solidFill>
              </a:rPr>
              <a:t>True Label: </a:t>
            </a:r>
            <a:r>
              <a:rPr lang="en-US" b="1"/>
              <a:t>Non-</a:t>
            </a:r>
            <a:r>
              <a:rPr lang="en-US" sz="1800" b="1"/>
              <a:t>Hallucinated</a:t>
            </a:r>
          </a:p>
        </p:txBody>
      </p:sp>
      <p:pic>
        <p:nvPicPr>
          <p:cNvPr id="11" name="Picture 10">
            <a:extLst>
              <a:ext uri="{FF2B5EF4-FFF2-40B4-BE49-F238E27FC236}">
                <a16:creationId xmlns:a16="http://schemas.microsoft.com/office/drawing/2014/main" id="{4834D4C5-A92C-2A92-F77E-751E83BD11C0}"/>
              </a:ext>
            </a:extLst>
          </p:cNvPr>
          <p:cNvPicPr>
            <a:picLocks noChangeAspect="1"/>
          </p:cNvPicPr>
          <p:nvPr/>
        </p:nvPicPr>
        <p:blipFill>
          <a:blip r:embed="rId4"/>
          <a:stretch>
            <a:fillRect/>
          </a:stretch>
        </p:blipFill>
        <p:spPr>
          <a:xfrm>
            <a:off x="6289198" y="3323045"/>
            <a:ext cx="876447" cy="761472"/>
          </a:xfrm>
          <a:prstGeom prst="rect">
            <a:avLst/>
          </a:prstGeom>
        </p:spPr>
      </p:pic>
      <p:sp>
        <p:nvSpPr>
          <p:cNvPr id="13" name="TextBox 12">
            <a:extLst>
              <a:ext uri="{FF2B5EF4-FFF2-40B4-BE49-F238E27FC236}">
                <a16:creationId xmlns:a16="http://schemas.microsoft.com/office/drawing/2014/main" id="{59269EE9-03EE-62D8-4359-95AF48A57AE7}"/>
              </a:ext>
            </a:extLst>
          </p:cNvPr>
          <p:cNvSpPr txBox="1"/>
          <p:nvPr/>
        </p:nvSpPr>
        <p:spPr>
          <a:xfrm>
            <a:off x="516051" y="4042397"/>
            <a:ext cx="4572000" cy="369332"/>
          </a:xfrm>
          <a:prstGeom prst="rect">
            <a:avLst/>
          </a:prstGeom>
          <a:noFill/>
        </p:spPr>
        <p:txBody>
          <a:bodyPr wrap="square">
            <a:spAutoFit/>
          </a:bodyPr>
          <a:lstStyle/>
          <a:p>
            <a:r>
              <a:rPr lang="en-US" sz="1800" b="1">
                <a:solidFill>
                  <a:srgbClr val="C00000"/>
                </a:solidFill>
              </a:rPr>
              <a:t>Predicted Label: </a:t>
            </a:r>
            <a:r>
              <a:rPr lang="en-US" sz="1800" b="1"/>
              <a:t>Hallucinated</a:t>
            </a:r>
          </a:p>
        </p:txBody>
      </p:sp>
      <p:sp>
        <p:nvSpPr>
          <p:cNvPr id="15" name="Rectangle 5">
            <a:extLst>
              <a:ext uri="{FF2B5EF4-FFF2-40B4-BE49-F238E27FC236}">
                <a16:creationId xmlns:a16="http://schemas.microsoft.com/office/drawing/2014/main" id="{3D079BBC-D5F6-22B0-A783-D301562B5A31}"/>
              </a:ext>
            </a:extLst>
          </p:cNvPr>
          <p:cNvSpPr>
            <a:spLocks noChangeArrowheads="1"/>
          </p:cNvSpPr>
          <p:nvPr/>
        </p:nvSpPr>
        <p:spPr bwMode="auto">
          <a:xfrm>
            <a:off x="107415" y="480450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Rounded Corners 7">
            <a:extLst>
              <a:ext uri="{FF2B5EF4-FFF2-40B4-BE49-F238E27FC236}">
                <a16:creationId xmlns:a16="http://schemas.microsoft.com/office/drawing/2014/main" id="{A737CA5C-CDAB-5ECA-D0AB-86EA6B78828A}"/>
              </a:ext>
            </a:extLst>
          </p:cNvPr>
          <p:cNvSpPr/>
          <p:nvPr/>
        </p:nvSpPr>
        <p:spPr>
          <a:xfrm>
            <a:off x="341696" y="4803006"/>
            <a:ext cx="8460608" cy="1648594"/>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lang="en-US" sz="1400">
                <a:solidFill>
                  <a:schemeClr val="tx1"/>
                </a:solidFill>
                <a:latin typeface="Arial"/>
                <a:ea typeface="Tahoma"/>
                <a:cs typeface="Arial"/>
              </a:rPr>
              <a:t>Qwen does not perform as well on General Dataset, possibly because the queries are too broad.</a:t>
            </a:r>
          </a:p>
          <a:p>
            <a:pPr algn="ctr">
              <a:defRPr/>
            </a:pPr>
            <a:endParaRPr lang="en-US" sz="1400">
              <a:solidFill>
                <a:schemeClr val="tx1"/>
              </a:solidFill>
              <a:latin typeface="Arial"/>
              <a:ea typeface="Tahoma"/>
              <a:cs typeface="Arial"/>
            </a:endParaRPr>
          </a:p>
          <a:p>
            <a:pPr algn="ctr">
              <a:defRPr/>
            </a:pPr>
            <a:r>
              <a:rPr lang="en-US" sz="1500" b="1">
                <a:solidFill>
                  <a:srgbClr val="3D9971"/>
                </a:solidFill>
                <a:highlight>
                  <a:srgbClr val="FFFFFF"/>
                </a:highlight>
                <a:latin typeface="Tahoma"/>
                <a:ea typeface="Tahoma"/>
                <a:cs typeface="Tahoma"/>
              </a:rPr>
              <a:t>P</a:t>
            </a:r>
            <a:r>
              <a:rPr lang="en-US" sz="1600" b="1">
                <a:solidFill>
                  <a:srgbClr val="3D9971"/>
                </a:solidFill>
                <a:highlight>
                  <a:srgbClr val="FFFFFF"/>
                </a:highlight>
                <a:latin typeface="Tahoma"/>
                <a:ea typeface="Tahoma"/>
                <a:cs typeface="Tahoma"/>
              </a:rPr>
              <a:t>ossible Mitigation </a:t>
            </a:r>
            <a:r>
              <a:rPr lang="en-SG" sz="1600" b="1">
                <a:solidFill>
                  <a:srgbClr val="3D9971"/>
                </a:solidFill>
                <a:highlight>
                  <a:srgbClr val="FFFFFF"/>
                </a:highlight>
                <a:latin typeface="Tahoma"/>
                <a:ea typeface="Tahoma"/>
                <a:cs typeface="Tahoma"/>
              </a:rPr>
              <a:t>Strategy:</a:t>
            </a:r>
            <a:endParaRPr lang="en-US" sz="1600">
              <a:solidFill>
                <a:schemeClr val="tx1"/>
              </a:solidFill>
              <a:latin typeface="Tahoma"/>
              <a:ea typeface="Tahoma"/>
              <a:cs typeface="Tahoma"/>
            </a:endParaRPr>
          </a:p>
          <a:p>
            <a:pPr algn="ctr">
              <a:defRPr/>
            </a:pPr>
            <a:r>
              <a:rPr lang="en-US" sz="1600" b="1">
                <a:solidFill>
                  <a:srgbClr val="3D9971"/>
                </a:solidFill>
                <a:highlight>
                  <a:srgbClr val="FFFFFF"/>
                </a:highlight>
                <a:latin typeface="Tahoma"/>
                <a:ea typeface="Tahoma"/>
                <a:cs typeface="Tahoma"/>
              </a:rPr>
              <a:t>Pre-load or provide LLM with more accurate and broad domain knowledge</a:t>
            </a:r>
            <a:endParaRPr lang="en-US" sz="1600">
              <a:solidFill>
                <a:srgbClr val="000000"/>
              </a:solidFill>
              <a:latin typeface="Tahoma"/>
              <a:ea typeface="Tahoma"/>
              <a:cs typeface="Tahoma"/>
            </a:endParaRPr>
          </a:p>
        </p:txBody>
      </p:sp>
    </p:spTree>
    <p:extLst>
      <p:ext uri="{BB962C8B-B14F-4D97-AF65-F5344CB8AC3E}">
        <p14:creationId xmlns:p14="http://schemas.microsoft.com/office/powerpoint/2010/main" val="418220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3EF7-136C-9A77-D0F6-485D28DE2F88}"/>
              </a:ext>
            </a:extLst>
          </p:cNvPr>
          <p:cNvSpPr>
            <a:spLocks noGrp="1"/>
          </p:cNvSpPr>
          <p:nvPr>
            <p:ph type="title"/>
          </p:nvPr>
        </p:nvSpPr>
        <p:spPr/>
        <p:txBody>
          <a:bodyPr/>
          <a:lstStyle/>
          <a:p>
            <a:r>
              <a:rPr lang="en-US">
                <a:latin typeface="Century Gothic"/>
              </a:rPr>
              <a:t>General</a:t>
            </a:r>
            <a:endParaRPr lang="en-US"/>
          </a:p>
        </p:txBody>
      </p:sp>
      <p:pic>
        <p:nvPicPr>
          <p:cNvPr id="4" name="Content Placeholder 3">
            <a:extLst>
              <a:ext uri="{FF2B5EF4-FFF2-40B4-BE49-F238E27FC236}">
                <a16:creationId xmlns:a16="http://schemas.microsoft.com/office/drawing/2014/main" id="{621CC21A-9D3F-CE4A-CC0F-383F07DF3018}"/>
              </a:ext>
            </a:extLst>
          </p:cNvPr>
          <p:cNvPicPr>
            <a:picLocks noGrp="1" noChangeAspect="1"/>
          </p:cNvPicPr>
          <p:nvPr>
            <p:ph idx="1"/>
          </p:nvPr>
        </p:nvPicPr>
        <p:blipFill>
          <a:blip r:embed="rId2"/>
          <a:stretch>
            <a:fillRect/>
          </a:stretch>
        </p:blipFill>
        <p:spPr bwMode="auto">
          <a:xfrm>
            <a:off x="1710551" y="2073972"/>
            <a:ext cx="5231089" cy="3220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7E3B915A-53A9-1060-4471-341A0AAEA823}"/>
              </a:ext>
            </a:extLst>
          </p:cNvPr>
          <p:cNvSpPr txBox="1"/>
          <p:nvPr/>
        </p:nvSpPr>
        <p:spPr>
          <a:xfrm>
            <a:off x="2114757" y="1932885"/>
            <a:ext cx="2073819" cy="615553"/>
          </a:xfrm>
          <a:prstGeom prst="rect">
            <a:avLst/>
          </a:prstGeom>
          <a:solidFill>
            <a:schemeClr val="bg1"/>
          </a:solidFill>
        </p:spPr>
        <p:txBody>
          <a:bodyPr wrap="square">
            <a:spAutoFit/>
          </a:bodyPr>
          <a:lstStyle/>
          <a:p>
            <a:pPr algn="ctr">
              <a:defRPr/>
            </a:pPr>
            <a:r>
              <a:rPr lang="en-US" sz="1400" b="1" noProof="0">
                <a:effectLst/>
                <a:latin typeface="Tahoma"/>
                <a:ea typeface="Tahoma"/>
                <a:cs typeface="Tahoma"/>
              </a:rPr>
              <a:t>False Positives</a:t>
            </a:r>
          </a:p>
          <a:p>
            <a:pPr algn="ctr">
              <a:defRPr/>
            </a:pPr>
            <a:endParaRPr lang="en-US" sz="200" b="1" noProof="0">
              <a:solidFill>
                <a:srgbClr val="C00000"/>
              </a:solidFill>
              <a:latin typeface="Tahoma"/>
              <a:ea typeface="Tahoma"/>
              <a:cs typeface="Tahoma"/>
            </a:endParaRPr>
          </a:p>
          <a:p>
            <a:pPr algn="ctr">
              <a:defRPr/>
            </a:pPr>
            <a:r>
              <a:rPr lang="en-US" sz="900" b="1" noProof="0">
                <a:solidFill>
                  <a:srgbClr val="C00000"/>
                </a:solidFill>
                <a:effectLst/>
                <a:latin typeface="Tahoma"/>
                <a:ea typeface="Tahoma"/>
                <a:cs typeface="Tahoma"/>
              </a:rPr>
              <a:t>True: </a:t>
            </a:r>
            <a:r>
              <a:rPr lang="en-US" sz="900" b="1">
                <a:latin typeface="Tahoma"/>
                <a:ea typeface="Tahoma"/>
                <a:cs typeface="Tahoma"/>
              </a:rPr>
              <a:t>Non-Hallucinated</a:t>
            </a:r>
            <a:endParaRPr lang="en-US" sz="900" b="1" noProof="0">
              <a:solidFill>
                <a:srgbClr val="C00000"/>
              </a:solidFill>
              <a:effectLst/>
              <a:latin typeface="Tahoma"/>
              <a:ea typeface="Tahoma"/>
              <a:cs typeface="Tahoma"/>
            </a:endParaRPr>
          </a:p>
          <a:p>
            <a:pPr algn="ctr">
              <a:defRPr/>
            </a:pPr>
            <a:r>
              <a:rPr lang="en-US" sz="900" b="1">
                <a:solidFill>
                  <a:srgbClr val="C00000"/>
                </a:solidFill>
                <a:latin typeface="Tahoma"/>
                <a:ea typeface="Tahoma"/>
                <a:cs typeface="Tahoma"/>
              </a:rPr>
              <a:t>Predicted: </a:t>
            </a:r>
            <a:r>
              <a:rPr lang="en-US" sz="900" b="1">
                <a:latin typeface="Tahoma"/>
                <a:ea typeface="Tahoma"/>
                <a:cs typeface="Tahoma"/>
              </a:rPr>
              <a:t>Hallucinated</a:t>
            </a:r>
            <a:endParaRPr lang="en-US" sz="900" b="1">
              <a:solidFill>
                <a:srgbClr val="C00000"/>
              </a:solidFill>
              <a:latin typeface="Tahoma"/>
              <a:ea typeface="Tahoma"/>
              <a:cs typeface="Tahoma"/>
            </a:endParaRPr>
          </a:p>
        </p:txBody>
      </p:sp>
      <p:sp>
        <p:nvSpPr>
          <p:cNvPr id="9" name="TextBox 8">
            <a:extLst>
              <a:ext uri="{FF2B5EF4-FFF2-40B4-BE49-F238E27FC236}">
                <a16:creationId xmlns:a16="http://schemas.microsoft.com/office/drawing/2014/main" id="{F4946E98-3094-6989-4263-DEEA72348FB1}"/>
              </a:ext>
            </a:extLst>
          </p:cNvPr>
          <p:cNvSpPr txBox="1"/>
          <p:nvPr/>
        </p:nvSpPr>
        <p:spPr>
          <a:xfrm>
            <a:off x="4577535" y="1932886"/>
            <a:ext cx="2286039" cy="615553"/>
          </a:xfrm>
          <a:prstGeom prst="rect">
            <a:avLst/>
          </a:prstGeom>
          <a:solidFill>
            <a:schemeClr val="bg1"/>
          </a:solidFill>
        </p:spPr>
        <p:txBody>
          <a:bodyPr wrap="square">
            <a:spAutoFit/>
          </a:bodyPr>
          <a:lstStyle/>
          <a:p>
            <a:pPr algn="ctr">
              <a:defRPr/>
            </a:pPr>
            <a:r>
              <a:rPr lang="en-US" sz="1400" b="1" noProof="0">
                <a:effectLst/>
                <a:latin typeface="Tahoma"/>
                <a:ea typeface="Tahoma"/>
                <a:cs typeface="Tahoma"/>
              </a:rPr>
              <a:t>False Negatives</a:t>
            </a:r>
          </a:p>
          <a:p>
            <a:pPr algn="ctr">
              <a:defRPr/>
            </a:pPr>
            <a:endParaRPr lang="en-US" sz="200" b="1" noProof="0">
              <a:solidFill>
                <a:srgbClr val="C00000"/>
              </a:solidFill>
              <a:latin typeface="Tahoma"/>
              <a:ea typeface="Tahoma"/>
              <a:cs typeface="Tahoma"/>
            </a:endParaRPr>
          </a:p>
          <a:p>
            <a:pPr algn="ctr">
              <a:defRPr/>
            </a:pPr>
            <a:r>
              <a:rPr lang="en-US" sz="900" b="1" noProof="0">
                <a:solidFill>
                  <a:srgbClr val="C00000"/>
                </a:solidFill>
                <a:effectLst/>
                <a:latin typeface="Tahoma"/>
                <a:ea typeface="Tahoma"/>
                <a:cs typeface="Tahoma"/>
              </a:rPr>
              <a:t>True: </a:t>
            </a:r>
            <a:r>
              <a:rPr lang="en-US" sz="900" b="1">
                <a:latin typeface="Tahoma"/>
                <a:ea typeface="Tahoma"/>
                <a:cs typeface="Tahoma"/>
              </a:rPr>
              <a:t>Hallucinated</a:t>
            </a:r>
            <a:endParaRPr lang="en-US" sz="900" b="1" noProof="0">
              <a:solidFill>
                <a:srgbClr val="C00000"/>
              </a:solidFill>
              <a:effectLst/>
              <a:latin typeface="Tahoma"/>
              <a:ea typeface="Tahoma"/>
              <a:cs typeface="Tahoma"/>
            </a:endParaRPr>
          </a:p>
          <a:p>
            <a:pPr algn="ctr">
              <a:defRPr/>
            </a:pPr>
            <a:r>
              <a:rPr lang="en-US" sz="900" b="1">
                <a:solidFill>
                  <a:srgbClr val="C00000"/>
                </a:solidFill>
                <a:latin typeface="Tahoma"/>
                <a:ea typeface="Tahoma"/>
                <a:cs typeface="Tahoma"/>
              </a:rPr>
              <a:t>Predicted: </a:t>
            </a:r>
            <a:r>
              <a:rPr lang="en-US" sz="900" b="1">
                <a:latin typeface="Tahoma"/>
                <a:ea typeface="Tahoma"/>
                <a:cs typeface="Tahoma"/>
              </a:rPr>
              <a:t>Non-Hallucinated</a:t>
            </a:r>
            <a:endParaRPr lang="en-US" sz="900" b="1">
              <a:solidFill>
                <a:srgbClr val="C00000"/>
              </a:solidFill>
              <a:latin typeface="Tahoma"/>
              <a:ea typeface="Tahoma"/>
              <a:cs typeface="Tahoma"/>
            </a:endParaRPr>
          </a:p>
        </p:txBody>
      </p:sp>
    </p:spTree>
    <p:extLst>
      <p:ext uri="{BB962C8B-B14F-4D97-AF65-F5344CB8AC3E}">
        <p14:creationId xmlns:p14="http://schemas.microsoft.com/office/powerpoint/2010/main" val="1953551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3B17B-C32E-0818-6F23-35A376CF76CC}"/>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9DDB6033-9C39-882F-D935-C09A8E6E22F5}"/>
              </a:ext>
            </a:extLst>
          </p:cNvPr>
          <p:cNvSpPr>
            <a:spLocks noGrp="1"/>
          </p:cNvSpPr>
          <p:nvPr>
            <p:ph type="title"/>
          </p:nvPr>
        </p:nvSpPr>
        <p:spPr>
          <a:xfrm>
            <a:off x="323528" y="123354"/>
            <a:ext cx="8305800" cy="641350"/>
          </a:xfrm>
        </p:spPr>
        <p:txBody>
          <a:bodyPr>
            <a:normAutofit/>
          </a:bodyPr>
          <a:lstStyle/>
          <a:p>
            <a:r>
              <a:rPr lang="en-US" altLang="en-US"/>
              <a:t>Results: QA</a:t>
            </a:r>
            <a:endParaRPr lang="en-SG" altLang="en-US"/>
          </a:p>
        </p:txBody>
      </p:sp>
      <p:graphicFrame>
        <p:nvGraphicFramePr>
          <p:cNvPr id="4" name="Table 3">
            <a:extLst>
              <a:ext uri="{FF2B5EF4-FFF2-40B4-BE49-F238E27FC236}">
                <a16:creationId xmlns:a16="http://schemas.microsoft.com/office/drawing/2014/main" id="{CC53254D-79F6-DA50-66E9-5705E684CE70}"/>
              </a:ext>
            </a:extLst>
          </p:cNvPr>
          <p:cNvGraphicFramePr>
            <a:graphicFrameLocks noGrp="1"/>
          </p:cNvGraphicFramePr>
          <p:nvPr>
            <p:extLst>
              <p:ext uri="{D42A27DB-BD31-4B8C-83A1-F6EECF244321}">
                <p14:modId xmlns:p14="http://schemas.microsoft.com/office/powerpoint/2010/main" val="1383069127"/>
              </p:ext>
            </p:extLst>
          </p:nvPr>
        </p:nvGraphicFramePr>
        <p:xfrm>
          <a:off x="137494" y="1366997"/>
          <a:ext cx="8874880" cy="3208707"/>
        </p:xfrm>
        <a:graphic>
          <a:graphicData uri="http://schemas.openxmlformats.org/drawingml/2006/table">
            <a:tbl>
              <a:tblPr firstRow="1" bandRow="1">
                <a:tableStyleId>{7DF18680-E054-41AD-8BC1-D1AEF772440D}</a:tableStyleId>
              </a:tblPr>
              <a:tblGrid>
                <a:gridCol w="1067802">
                  <a:extLst>
                    <a:ext uri="{9D8B030D-6E8A-4147-A177-3AD203B41FA5}">
                      <a16:colId xmlns:a16="http://schemas.microsoft.com/office/drawing/2014/main" val="1220518324"/>
                    </a:ext>
                  </a:extLst>
                </a:gridCol>
                <a:gridCol w="544678">
                  <a:extLst>
                    <a:ext uri="{9D8B030D-6E8A-4147-A177-3AD203B41FA5}">
                      <a16:colId xmlns:a16="http://schemas.microsoft.com/office/drawing/2014/main" val="4114700940"/>
                    </a:ext>
                  </a:extLst>
                </a:gridCol>
                <a:gridCol w="4346408">
                  <a:extLst>
                    <a:ext uri="{9D8B030D-6E8A-4147-A177-3AD203B41FA5}">
                      <a16:colId xmlns:a16="http://schemas.microsoft.com/office/drawing/2014/main" val="3812050528"/>
                    </a:ext>
                  </a:extLst>
                </a:gridCol>
                <a:gridCol w="812130">
                  <a:extLst>
                    <a:ext uri="{9D8B030D-6E8A-4147-A177-3AD203B41FA5}">
                      <a16:colId xmlns:a16="http://schemas.microsoft.com/office/drawing/2014/main" val="734346452"/>
                    </a:ext>
                  </a:extLst>
                </a:gridCol>
                <a:gridCol w="879809">
                  <a:extLst>
                    <a:ext uri="{9D8B030D-6E8A-4147-A177-3AD203B41FA5}">
                      <a16:colId xmlns:a16="http://schemas.microsoft.com/office/drawing/2014/main" val="1053168646"/>
                    </a:ext>
                  </a:extLst>
                </a:gridCol>
                <a:gridCol w="1224053">
                  <a:extLst>
                    <a:ext uri="{9D8B030D-6E8A-4147-A177-3AD203B41FA5}">
                      <a16:colId xmlns:a16="http://schemas.microsoft.com/office/drawing/2014/main" val="4084021095"/>
                    </a:ext>
                  </a:extLst>
                </a:gridCol>
              </a:tblGrid>
              <a:tr h="354636">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Experiments</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F1</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Recall</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Precision</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065539"/>
                  </a:ext>
                </a:extLst>
              </a:tr>
              <a:tr h="131591">
                <a:tc rowSpan="6">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Baseline</a:t>
                      </a: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algn="l" fontAlgn="b"/>
                      <a:r>
                        <a:rPr lang="en-SG" sz="1600" b="1" i="0" u="none" strike="noStrike">
                          <a:solidFill>
                            <a:srgbClr val="000000"/>
                          </a:solidFill>
                          <a:effectLst/>
                          <a:latin typeface="+mn-lt"/>
                        </a:rPr>
                        <a:t>Plaintext</a:t>
                      </a:r>
                    </a:p>
                  </a:txBody>
                  <a:tcPr marL="9525" marR="9525" marT="9525" marB="0" anchor="b"/>
                </a:tc>
                <a:tc>
                  <a:txBody>
                    <a:bodyPr/>
                    <a:lstStyle/>
                    <a:p>
                      <a:pPr algn="ctr" fontAlgn="b"/>
                      <a:r>
                        <a:rPr lang="en-SG" sz="1800" b="1"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extLst>
                  <a:ext uri="{0D108BD9-81ED-4DB2-BD59-A6C34878D82A}">
                    <a16:rowId xmlns:a16="http://schemas.microsoft.com/office/drawing/2014/main" val="4120662869"/>
                  </a:ext>
                </a:extLst>
              </a:tr>
              <a:tr h="297434">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algn="l" fontAlgn="b"/>
                      <a:r>
                        <a:rPr lang="en-SG" sz="1600" b="1" i="0" u="none" strike="noStrike">
                          <a:solidFill>
                            <a:srgbClr val="000000"/>
                          </a:solidFill>
                          <a:effectLst/>
                          <a:latin typeface="+mn-lt"/>
                        </a:rPr>
                        <a:t>JSON</a:t>
                      </a:r>
                    </a:p>
                  </a:txBody>
                  <a:tcPr marL="9525" marR="9525" marT="9525" marB="0" anchor="b"/>
                </a:tc>
                <a:tc>
                  <a:txBody>
                    <a:bodyPr/>
                    <a:lstStyle/>
                    <a:p>
                      <a:pPr algn="ctr" fontAlgn="b"/>
                      <a:r>
                        <a:rPr lang="en-SG" sz="1800" b="1"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extLst>
                  <a:ext uri="{0D108BD9-81ED-4DB2-BD59-A6C34878D82A}">
                    <a16:rowId xmlns:a16="http://schemas.microsoft.com/office/drawing/2014/main" val="3179863307"/>
                  </a:ext>
                </a:extLst>
              </a:tr>
              <a:tr h="237128">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algn="l" fontAlgn="b"/>
                      <a:r>
                        <a:rPr lang="en-SG" sz="1600" b="1" i="0" u="none" strike="noStrike">
                          <a:solidFill>
                            <a:srgbClr val="000000"/>
                          </a:solidFill>
                          <a:effectLst/>
                          <a:latin typeface="+mn-lt"/>
                        </a:rPr>
                        <a:t>JSON</a:t>
                      </a:r>
                      <a:r>
                        <a:rPr lang="en-SG" sz="1600" b="0" i="0" u="none" strike="noStrike">
                          <a:solidFill>
                            <a:srgbClr val="000000"/>
                          </a:solidFill>
                          <a:effectLst/>
                          <a:latin typeface="+mn-lt"/>
                        </a:rPr>
                        <a:t> and Knowledge-Augmented Input</a:t>
                      </a:r>
                    </a:p>
                  </a:txBody>
                  <a:tcPr marL="9525" marR="9525" marT="9525" marB="0" anchor="b"/>
                </a:tc>
                <a:tc>
                  <a:txBody>
                    <a:bodyPr/>
                    <a:lstStyle/>
                    <a:p>
                      <a:pPr algn="ctr" fontAlgn="b"/>
                      <a:r>
                        <a:rPr lang="en-SG" sz="1800" b="1" kern="100">
                          <a:solidFill>
                            <a:schemeClr val="dk1"/>
                          </a:solidFill>
                          <a:effectLst/>
                          <a:latin typeface="Aptos" panose="020B0004020202020204" pitchFamily="34" charset="0"/>
                          <a:cs typeface="Times New Roman" panose="02020603050405020304" pitchFamily="18" charset="0"/>
                        </a:rPr>
                        <a:t>0.86</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0.86</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0.86</a:t>
                      </a:r>
                    </a:p>
                  </a:txBody>
                  <a:tcPr marL="9525" marR="9525" marT="9525" marB="0" anchor="b"/>
                </a:tc>
                <a:extLst>
                  <a:ext uri="{0D108BD9-81ED-4DB2-BD59-A6C34878D82A}">
                    <a16:rowId xmlns:a16="http://schemas.microsoft.com/office/drawing/2014/main" val="1776782053"/>
                  </a:ext>
                </a:extLst>
              </a:tr>
              <a:tr h="375285">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algn="l" fontAlgn="b"/>
                      <a:r>
                        <a:rPr lang="en-SG" sz="1600" b="1" i="0" u="none" strike="noStrike">
                          <a:solidFill>
                            <a:srgbClr val="000000"/>
                          </a:solidFill>
                          <a:effectLst/>
                          <a:latin typeface="+mn-lt"/>
                        </a:rPr>
                        <a:t>JSON</a:t>
                      </a:r>
                      <a:r>
                        <a:rPr lang="en-SG" sz="1600" b="0" i="0" u="none" strike="noStrike">
                          <a:solidFill>
                            <a:srgbClr val="000000"/>
                          </a:solidFill>
                          <a:effectLst/>
                          <a:latin typeface="+mn-lt"/>
                        </a:rPr>
                        <a:t>, Knowledge-Augmented Input and Definition-Enhanced Prompting</a:t>
                      </a:r>
                    </a:p>
                  </a:txBody>
                  <a:tcPr marL="9525" marR="9525" marT="9525" marB="0" anchor="b"/>
                </a:tc>
                <a:tc>
                  <a:txBody>
                    <a:bodyPr/>
                    <a:lstStyle/>
                    <a:p>
                      <a:pPr algn="ctr" fontAlgn="b"/>
                      <a:r>
                        <a:rPr lang="en-SG" sz="1800" b="1"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extLst>
                  <a:ext uri="{0D108BD9-81ED-4DB2-BD59-A6C34878D82A}">
                    <a16:rowId xmlns:a16="http://schemas.microsoft.com/office/drawing/2014/main" val="3272482263"/>
                  </a:ext>
                </a:extLst>
              </a:tr>
              <a:tr h="558165">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algn="l" fontAlgn="b"/>
                      <a:r>
                        <a:rPr lang="en-SG" sz="1600" b="1" i="0" u="none" strike="noStrike">
                          <a:solidFill>
                            <a:srgbClr val="000000"/>
                          </a:solidFill>
                          <a:effectLst/>
                          <a:latin typeface="+mn-lt"/>
                        </a:rPr>
                        <a:t>JSON</a:t>
                      </a:r>
                      <a:r>
                        <a:rPr lang="en-SG" sz="1600" b="0" i="0" u="none" strike="noStrike">
                          <a:solidFill>
                            <a:srgbClr val="000000"/>
                          </a:solidFill>
                          <a:effectLst/>
                          <a:latin typeface="+mn-lt"/>
                        </a:rPr>
                        <a:t>, Knowledge-Augmented Input, Definition-Enhanced Prompting and Step-by-Step Reasoning Rules</a:t>
                      </a:r>
                    </a:p>
                  </a:txBody>
                  <a:tcPr marL="9525" marR="9525" marT="9525" marB="0" anchor="b"/>
                </a:tc>
                <a:tc>
                  <a:txBody>
                    <a:bodyPr/>
                    <a:lstStyle/>
                    <a:p>
                      <a:pPr algn="ctr" fontAlgn="b"/>
                      <a:r>
                        <a:rPr lang="en-SG" sz="1800" b="1"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0.88</a:t>
                      </a:r>
                    </a:p>
                  </a:txBody>
                  <a:tcPr marL="9525" marR="9525" marT="9525" marB="0" anchor="b"/>
                </a:tc>
                <a:extLst>
                  <a:ext uri="{0D108BD9-81ED-4DB2-BD59-A6C34878D82A}">
                    <a16:rowId xmlns:a16="http://schemas.microsoft.com/office/drawing/2014/main" val="1747103487"/>
                  </a:ext>
                </a:extLst>
              </a:tr>
              <a:tr h="589924">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SG" sz="1600" b="1" i="0" u="none" strike="noStrike">
                          <a:solidFill>
                            <a:srgbClr val="000000"/>
                          </a:solidFill>
                          <a:effectLst/>
                          <a:latin typeface="+mn-lt"/>
                        </a:rPr>
                        <a:t>JSON</a:t>
                      </a:r>
                      <a:r>
                        <a:rPr lang="en-SG" sz="1600" b="0" i="0" u="none" strike="noStrike">
                          <a:solidFill>
                            <a:srgbClr val="000000"/>
                          </a:solidFill>
                          <a:effectLst/>
                          <a:latin typeface="+mn-lt"/>
                        </a:rPr>
                        <a:t>, Knowledge-Augmented Input, Definition-Enhanced Prompting, Step-by-Step Reasoning Rules and Hallucination Pattern Integration</a:t>
                      </a:r>
                    </a:p>
                  </a:txBody>
                  <a:tcPr marL="9525" marR="9525" marT="9525" marB="0" anchor="b"/>
                </a:tc>
                <a:tc>
                  <a:txBody>
                    <a:bodyPr/>
                    <a:lstStyle/>
                    <a:p>
                      <a:pPr algn="ctr" fontAlgn="b"/>
                      <a:r>
                        <a:rPr lang="en-SG" sz="1800" b="1"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tc>
                  <a:txBody>
                    <a:bodyPr/>
                    <a:lstStyle/>
                    <a:p>
                      <a:pPr algn="ctr" fontAlgn="b"/>
                      <a:r>
                        <a:rPr lang="en-SG" sz="1800" b="0" kern="100">
                          <a:solidFill>
                            <a:schemeClr val="dk1"/>
                          </a:solidFill>
                          <a:effectLst/>
                          <a:latin typeface="Aptos" panose="020B0004020202020204" pitchFamily="34" charset="0"/>
                          <a:cs typeface="Times New Roman" panose="02020603050405020304" pitchFamily="18" charset="0"/>
                        </a:rPr>
                        <a:t>0.89</a:t>
                      </a:r>
                    </a:p>
                  </a:txBody>
                  <a:tcPr marL="9525" marR="9525" marT="9525" marB="0" anchor="b"/>
                </a:tc>
                <a:extLst>
                  <a:ext uri="{0D108BD9-81ED-4DB2-BD59-A6C34878D82A}">
                    <a16:rowId xmlns:a16="http://schemas.microsoft.com/office/drawing/2014/main" val="1839782675"/>
                  </a:ext>
                </a:extLst>
              </a:tr>
            </a:tbl>
          </a:graphicData>
        </a:graphic>
      </p:graphicFrame>
      <p:sp>
        <p:nvSpPr>
          <p:cNvPr id="6" name="Rectangle 5">
            <a:extLst>
              <a:ext uri="{FF2B5EF4-FFF2-40B4-BE49-F238E27FC236}">
                <a16:creationId xmlns:a16="http://schemas.microsoft.com/office/drawing/2014/main" id="{FA21D8D3-196F-F8C3-BB66-8E6EE766B02F}"/>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06D996A-E324-6A23-0F5C-0B3063572368}"/>
              </a:ext>
            </a:extLst>
          </p:cNvPr>
          <p:cNvSpPr/>
          <p:nvPr/>
        </p:nvSpPr>
        <p:spPr>
          <a:xfrm>
            <a:off x="107415" y="5805602"/>
            <a:ext cx="8874891" cy="447283"/>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2060"/>
                </a:solidFill>
                <a:highlight>
                  <a:srgbClr val="FFFFFF"/>
                </a:highlight>
                <a:latin typeface="Tahoma"/>
                <a:ea typeface="Tahoma"/>
                <a:cs typeface="Tahoma"/>
              </a:rPr>
              <a:t>Comprehensive all-strategy prompt achieved highest F1 of 0.8</a:t>
            </a:r>
            <a:r>
              <a:rPr lang="en-US" altLang="zh-CN" sz="2000" b="1">
                <a:solidFill>
                  <a:srgbClr val="002060"/>
                </a:solidFill>
                <a:highlight>
                  <a:srgbClr val="FFFFFF"/>
                </a:highlight>
                <a:latin typeface="Tahoma"/>
                <a:ea typeface="Tahoma"/>
                <a:cs typeface="Tahoma"/>
              </a:rPr>
              <a:t>9</a:t>
            </a:r>
            <a:endParaRPr lang="en-SG" sz="2000">
              <a:solidFill>
                <a:srgbClr val="002060"/>
              </a:solidFill>
              <a:highlight>
                <a:srgbClr val="FFFFFF"/>
              </a:highlight>
              <a:latin typeface="Tahoma"/>
              <a:ea typeface="Tahoma"/>
              <a:cs typeface="Tahoma"/>
            </a:endParaRPr>
          </a:p>
        </p:txBody>
      </p:sp>
    </p:spTree>
    <p:extLst>
      <p:ext uri="{BB962C8B-B14F-4D97-AF65-F5344CB8AC3E}">
        <p14:creationId xmlns:p14="http://schemas.microsoft.com/office/powerpoint/2010/main" val="196389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B163-7CFB-94A8-DA05-5B230D61B199}"/>
            </a:ext>
          </a:extLst>
        </p:cNvPr>
        <p:cNvGrpSpPr/>
        <p:nvPr/>
      </p:nvGrpSpPr>
      <p:grpSpPr>
        <a:xfrm>
          <a:off x="0" y="0"/>
          <a:ext cx="0" cy="0"/>
          <a:chOff x="0" y="0"/>
          <a:chExt cx="0" cy="0"/>
        </a:xfrm>
      </p:grpSpPr>
      <p:sp>
        <p:nvSpPr>
          <p:cNvPr id="15363" name="Rectangle 2">
            <a:extLst>
              <a:ext uri="{FF2B5EF4-FFF2-40B4-BE49-F238E27FC236}">
                <a16:creationId xmlns:a16="http://schemas.microsoft.com/office/drawing/2014/main" id="{C9A8DB56-48DB-7CA4-D098-4D93A08E03A2}"/>
              </a:ext>
            </a:extLst>
          </p:cNvPr>
          <p:cNvSpPr>
            <a:spLocks noGrp="1" noChangeArrowheads="1"/>
          </p:cNvSpPr>
          <p:nvPr>
            <p:ph type="title"/>
          </p:nvPr>
        </p:nvSpPr>
        <p:spPr>
          <a:xfrm>
            <a:off x="251520" y="260648"/>
            <a:ext cx="8721725" cy="584200"/>
          </a:xfrm>
        </p:spPr>
        <p:txBody>
          <a:bodyPr/>
          <a:lstStyle/>
          <a:p>
            <a:pPr eaLnBrk="1" hangingPunct="1"/>
            <a:r>
              <a:rPr lang="en-GB" altLang="en-US" sz="3200"/>
              <a:t>Methodology</a:t>
            </a:r>
          </a:p>
        </p:txBody>
      </p:sp>
      <p:sp>
        <p:nvSpPr>
          <p:cNvPr id="2" name="Rectangle 3">
            <a:extLst>
              <a:ext uri="{FF2B5EF4-FFF2-40B4-BE49-F238E27FC236}">
                <a16:creationId xmlns:a16="http://schemas.microsoft.com/office/drawing/2014/main" id="{F921A895-F856-361E-474B-293F513C5569}"/>
              </a:ext>
            </a:extLst>
          </p:cNvPr>
          <p:cNvSpPr>
            <a:spLocks noGrp="1" noChangeArrowheads="1"/>
          </p:cNvSpPr>
          <p:nvPr>
            <p:ph idx="1"/>
          </p:nvPr>
        </p:nvSpPr>
        <p:spPr>
          <a:xfrm>
            <a:off x="228600" y="1161906"/>
            <a:ext cx="8686800" cy="5363437"/>
          </a:xfrm>
        </p:spPr>
        <p:txBody>
          <a:bodyPr>
            <a:normAutofit/>
          </a:bodyPr>
          <a:lstStyle/>
          <a:p>
            <a:pPr marL="0" indent="0">
              <a:buNone/>
            </a:pPr>
            <a:r>
              <a:rPr lang="en-SG" sz="1800" b="1">
                <a:latin typeface="Century Gothic"/>
                <a:cs typeface="Times New Roman"/>
              </a:rPr>
              <a:t>Data Preparation:</a:t>
            </a:r>
            <a:r>
              <a:rPr lang="en-SG" sz="1800">
                <a:latin typeface="Century Gothic"/>
                <a:cs typeface="Times New Roman"/>
              </a:rPr>
              <a:t> </a:t>
            </a:r>
            <a:endParaRPr lang="en-US" sz="1800">
              <a:latin typeface="Century Gothic"/>
              <a:cs typeface="Times New Roman"/>
            </a:endParaRPr>
          </a:p>
          <a:p>
            <a:pPr marL="0" indent="0">
              <a:buNone/>
            </a:pPr>
            <a:r>
              <a:rPr lang="en-SG" sz="1800">
                <a:highlight>
                  <a:srgbClr val="FFFFFF"/>
                </a:highlight>
                <a:latin typeface="Century Gothic"/>
                <a:cs typeface="Times New Roman"/>
              </a:rPr>
              <a:t>1,000 </a:t>
            </a:r>
            <a:r>
              <a:rPr lang="en-SG" sz="1800" err="1">
                <a:highlight>
                  <a:srgbClr val="FFFFFF"/>
                </a:highlight>
                <a:latin typeface="Century Gothic"/>
                <a:cs typeface="Times New Roman"/>
              </a:rPr>
              <a:t>HaluEval</a:t>
            </a:r>
            <a:r>
              <a:rPr lang="en-SG" sz="1800">
                <a:highlight>
                  <a:srgbClr val="FFFFFF"/>
                </a:highlight>
                <a:latin typeface="Century Gothic"/>
                <a:cs typeface="Times New Roman"/>
              </a:rPr>
              <a:t> samples, 250 each in QA, dialogue, summarization, general. Per category contains a balance of 125 hallucinated and 125 non-hallucinated. </a:t>
            </a:r>
            <a:endParaRPr lang="en-US"/>
          </a:p>
          <a:p>
            <a:pPr marL="0" indent="0">
              <a:buNone/>
            </a:pPr>
            <a:endParaRPr lang="en-US" sz="1800">
              <a:latin typeface="Century Gothic"/>
              <a:cs typeface="Times New Roman"/>
            </a:endParaRPr>
          </a:p>
          <a:p>
            <a:pPr marL="0" indent="0">
              <a:buNone/>
            </a:pPr>
            <a:r>
              <a:rPr lang="en-US" sz="1800" b="1">
                <a:latin typeface="Century Gothic"/>
                <a:cs typeface="Arial"/>
              </a:rPr>
              <a:t>7 Prompt Engineering Strategies: </a:t>
            </a:r>
          </a:p>
          <a:p>
            <a:pPr>
              <a:buAutoNum type="arabicPeriod"/>
            </a:pPr>
            <a:r>
              <a:rPr lang="en-US" sz="1800">
                <a:latin typeface="Century Gothic"/>
                <a:cs typeface="Arial"/>
              </a:rPr>
              <a:t>Baseline </a:t>
            </a:r>
          </a:p>
          <a:p>
            <a:pPr>
              <a:buAutoNum type="arabicPeriod"/>
            </a:pPr>
            <a:r>
              <a:rPr lang="en-US" sz="1800">
                <a:latin typeface="Century Gothic"/>
                <a:cs typeface="Arial"/>
              </a:rPr>
              <a:t>Structured Output with Prescribed Schema</a:t>
            </a:r>
          </a:p>
          <a:p>
            <a:pPr>
              <a:buAutoNum type="arabicPeriod"/>
            </a:pPr>
            <a:r>
              <a:rPr lang="en-US" sz="1800">
                <a:latin typeface="Century Gothic"/>
                <a:cs typeface="Arial"/>
              </a:rPr>
              <a:t>Knowledge-Augmented Input</a:t>
            </a:r>
          </a:p>
          <a:p>
            <a:pPr>
              <a:buAutoNum type="arabicPeriod"/>
            </a:pPr>
            <a:r>
              <a:rPr lang="en-US" sz="1800">
                <a:latin typeface="Century Gothic"/>
                <a:cs typeface="Arial"/>
              </a:rPr>
              <a:t>Definition-Enhanced Prompting</a:t>
            </a:r>
          </a:p>
          <a:p>
            <a:pPr>
              <a:buAutoNum type="arabicPeriod"/>
            </a:pPr>
            <a:r>
              <a:rPr lang="en-US" sz="1800">
                <a:latin typeface="Century Gothic"/>
                <a:cs typeface="Arial"/>
              </a:rPr>
              <a:t>Step-by-Step Reasoning Rules</a:t>
            </a:r>
          </a:p>
          <a:p>
            <a:pPr>
              <a:buAutoNum type="arabicPeriod"/>
            </a:pPr>
            <a:r>
              <a:rPr lang="en-US" sz="1800">
                <a:latin typeface="Century Gothic"/>
                <a:cs typeface="Arial"/>
              </a:rPr>
              <a:t>Hallucination Pattern Integration</a:t>
            </a:r>
          </a:p>
          <a:p>
            <a:pPr>
              <a:buAutoNum type="arabicPeriod"/>
            </a:pPr>
            <a:r>
              <a:rPr lang="en-US" sz="1800">
                <a:latin typeface="Century Gothic"/>
                <a:cs typeface="Arial"/>
              </a:rPr>
              <a:t>Paired Response Prompting</a:t>
            </a:r>
          </a:p>
          <a:p>
            <a:pPr marL="0" indent="0">
              <a:buNone/>
            </a:pPr>
            <a:endParaRPr lang="en-SG" sz="1800">
              <a:latin typeface="Arial"/>
              <a:cs typeface="Arial"/>
            </a:endParaRPr>
          </a:p>
        </p:txBody>
      </p:sp>
    </p:spTree>
    <p:extLst>
      <p:ext uri="{BB962C8B-B14F-4D97-AF65-F5344CB8AC3E}">
        <p14:creationId xmlns:p14="http://schemas.microsoft.com/office/powerpoint/2010/main" val="1748690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C166-B933-2EFC-15D2-F9A7E8AD4D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B1976F-15E4-80D9-37DB-2102EE1E6CA6}"/>
              </a:ext>
            </a:extLst>
          </p:cNvPr>
          <p:cNvPicPr>
            <a:picLocks noChangeAspect="1"/>
          </p:cNvPicPr>
          <p:nvPr/>
        </p:nvPicPr>
        <p:blipFill>
          <a:blip r:embed="rId3"/>
          <a:stretch>
            <a:fillRect/>
          </a:stretch>
        </p:blipFill>
        <p:spPr>
          <a:xfrm>
            <a:off x="329642" y="1728400"/>
            <a:ext cx="8516578" cy="4173866"/>
          </a:xfrm>
          <a:prstGeom prst="rect">
            <a:avLst/>
          </a:prstGeom>
        </p:spPr>
      </p:pic>
      <p:sp>
        <p:nvSpPr>
          <p:cNvPr id="2" name="Title 1">
            <a:extLst>
              <a:ext uri="{FF2B5EF4-FFF2-40B4-BE49-F238E27FC236}">
                <a16:creationId xmlns:a16="http://schemas.microsoft.com/office/drawing/2014/main" id="{CE45799D-FA46-2C14-C3B9-74455E2C32C3}"/>
              </a:ext>
            </a:extLst>
          </p:cNvPr>
          <p:cNvSpPr>
            <a:spLocks noGrp="1"/>
          </p:cNvSpPr>
          <p:nvPr>
            <p:ph type="title"/>
          </p:nvPr>
        </p:nvSpPr>
        <p:spPr>
          <a:xfrm>
            <a:off x="361870" y="194200"/>
            <a:ext cx="6553200" cy="538609"/>
          </a:xfrm>
        </p:spPr>
        <p:txBody>
          <a:bodyPr/>
          <a:lstStyle/>
          <a:p>
            <a:r>
              <a:rPr lang="en-US" sz="2900">
                <a:latin typeface="Century Gothic"/>
              </a:rPr>
              <a:t>Best LLM Prompt:</a:t>
            </a:r>
            <a:r>
              <a:rPr lang="en-SG" sz="2900">
                <a:latin typeface="Century Gothic"/>
              </a:rPr>
              <a:t> QA</a:t>
            </a:r>
            <a:endParaRPr lang="en-SG"/>
          </a:p>
        </p:txBody>
      </p:sp>
      <p:sp>
        <p:nvSpPr>
          <p:cNvPr id="17" name="Rectangle 16">
            <a:extLst>
              <a:ext uri="{FF2B5EF4-FFF2-40B4-BE49-F238E27FC236}">
                <a16:creationId xmlns:a16="http://schemas.microsoft.com/office/drawing/2014/main" id="{9455FC5B-A044-8CE4-385F-89258A4D0FCE}"/>
              </a:ext>
            </a:extLst>
          </p:cNvPr>
          <p:cNvSpPr/>
          <p:nvPr/>
        </p:nvSpPr>
        <p:spPr>
          <a:xfrm>
            <a:off x="323538" y="3562570"/>
            <a:ext cx="8540036" cy="117116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05F7094-BEBE-44A6-710E-D1449643EED1}"/>
              </a:ext>
            </a:extLst>
          </p:cNvPr>
          <p:cNvSpPr txBox="1"/>
          <p:nvPr/>
        </p:nvSpPr>
        <p:spPr>
          <a:xfrm>
            <a:off x="6662173" y="4425960"/>
            <a:ext cx="2196926" cy="307777"/>
          </a:xfrm>
          <a:prstGeom prst="rect">
            <a:avLst/>
          </a:prstGeom>
          <a:noFill/>
        </p:spPr>
        <p:txBody>
          <a:bodyPr wrap="square" rtlCol="0">
            <a:spAutoFit/>
          </a:bodyPr>
          <a:lstStyle/>
          <a:p>
            <a:r>
              <a:rPr lang="en-US" sz="1400" b="1">
                <a:solidFill>
                  <a:srgbClr val="C00000"/>
                </a:solidFill>
              </a:rPr>
              <a:t>Step-by-Step Thinking</a:t>
            </a:r>
          </a:p>
        </p:txBody>
      </p:sp>
      <p:sp>
        <p:nvSpPr>
          <p:cNvPr id="21" name="Rectangle 20">
            <a:extLst>
              <a:ext uri="{FF2B5EF4-FFF2-40B4-BE49-F238E27FC236}">
                <a16:creationId xmlns:a16="http://schemas.microsoft.com/office/drawing/2014/main" id="{621B8525-D957-7A26-AACD-258ADD534105}"/>
              </a:ext>
            </a:extLst>
          </p:cNvPr>
          <p:cNvSpPr/>
          <p:nvPr/>
        </p:nvSpPr>
        <p:spPr>
          <a:xfrm>
            <a:off x="323537" y="2195735"/>
            <a:ext cx="8548440" cy="75780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2" name="TextBox 21">
            <a:extLst>
              <a:ext uri="{FF2B5EF4-FFF2-40B4-BE49-F238E27FC236}">
                <a16:creationId xmlns:a16="http://schemas.microsoft.com/office/drawing/2014/main" id="{E3A85CDC-6CA1-F1D8-9AE4-3180931F70D7}"/>
              </a:ext>
            </a:extLst>
          </p:cNvPr>
          <p:cNvSpPr txBox="1"/>
          <p:nvPr/>
        </p:nvSpPr>
        <p:spPr>
          <a:xfrm>
            <a:off x="7692771" y="2645766"/>
            <a:ext cx="1153448" cy="307778"/>
          </a:xfrm>
          <a:prstGeom prst="rect">
            <a:avLst/>
          </a:prstGeom>
          <a:noFill/>
        </p:spPr>
        <p:txBody>
          <a:bodyPr wrap="square" lIns="91440" tIns="45720" rIns="91440" bIns="45720" rtlCol="0" anchor="t">
            <a:spAutoFit/>
          </a:bodyPr>
          <a:lstStyle/>
          <a:p>
            <a:r>
              <a:rPr lang="en-US" sz="1400" b="1">
                <a:solidFill>
                  <a:srgbClr val="406BE4"/>
                </a:solidFill>
                <a:latin typeface="Arial"/>
                <a:cs typeface="Arial"/>
              </a:rPr>
              <a:t>JSON Input</a:t>
            </a:r>
            <a:endParaRPr lang="en-US" sz="1400" b="1">
              <a:solidFill>
                <a:srgbClr val="406BE4"/>
              </a:solidFill>
            </a:endParaRPr>
          </a:p>
        </p:txBody>
      </p:sp>
      <p:sp>
        <p:nvSpPr>
          <p:cNvPr id="8" name="Rectangle 7">
            <a:extLst>
              <a:ext uri="{FF2B5EF4-FFF2-40B4-BE49-F238E27FC236}">
                <a16:creationId xmlns:a16="http://schemas.microsoft.com/office/drawing/2014/main" id="{B7CD5CC3-46D5-E3C6-802F-2ADAE5595A0D}"/>
              </a:ext>
            </a:extLst>
          </p:cNvPr>
          <p:cNvSpPr/>
          <p:nvPr/>
        </p:nvSpPr>
        <p:spPr>
          <a:xfrm>
            <a:off x="12765" y="92115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867B90-053C-D498-B931-EA8265E85A1F}"/>
              </a:ext>
            </a:extLst>
          </p:cNvPr>
          <p:cNvSpPr/>
          <p:nvPr/>
        </p:nvSpPr>
        <p:spPr>
          <a:xfrm>
            <a:off x="313711" y="2999264"/>
            <a:ext cx="8558266" cy="50965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 name="TextBox 4">
            <a:extLst>
              <a:ext uri="{FF2B5EF4-FFF2-40B4-BE49-F238E27FC236}">
                <a16:creationId xmlns:a16="http://schemas.microsoft.com/office/drawing/2014/main" id="{83915CFF-FDD6-D62A-8919-3B6525AB2475}"/>
              </a:ext>
            </a:extLst>
          </p:cNvPr>
          <p:cNvSpPr txBox="1"/>
          <p:nvPr/>
        </p:nvSpPr>
        <p:spPr>
          <a:xfrm>
            <a:off x="6662173" y="3197277"/>
            <a:ext cx="2196926" cy="307777"/>
          </a:xfrm>
          <a:prstGeom prst="rect">
            <a:avLst/>
          </a:prstGeom>
          <a:noFill/>
        </p:spPr>
        <p:txBody>
          <a:bodyPr wrap="square" rtlCol="0">
            <a:spAutoFit/>
          </a:bodyPr>
          <a:lstStyle/>
          <a:p>
            <a:r>
              <a:rPr lang="en-US" sz="1400" b="1">
                <a:solidFill>
                  <a:schemeClr val="accent2"/>
                </a:solidFill>
              </a:rPr>
              <a:t>Hallucination Patterns</a:t>
            </a:r>
          </a:p>
        </p:txBody>
      </p:sp>
    </p:spTree>
    <p:extLst>
      <p:ext uri="{BB962C8B-B14F-4D97-AF65-F5344CB8AC3E}">
        <p14:creationId xmlns:p14="http://schemas.microsoft.com/office/powerpoint/2010/main" val="184823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3AE33-6CCE-E2F2-6331-CC5045B65D86}"/>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DB0E9242-D817-EA70-E617-ED7264BB1DA7}"/>
              </a:ext>
            </a:extLst>
          </p:cNvPr>
          <p:cNvSpPr>
            <a:spLocks noGrp="1"/>
          </p:cNvSpPr>
          <p:nvPr>
            <p:ph type="title"/>
          </p:nvPr>
        </p:nvSpPr>
        <p:spPr>
          <a:xfrm>
            <a:off x="323528" y="123354"/>
            <a:ext cx="8305800" cy="641350"/>
          </a:xfrm>
        </p:spPr>
        <p:txBody>
          <a:bodyPr>
            <a:normAutofit/>
          </a:bodyPr>
          <a:lstStyle/>
          <a:p>
            <a:r>
              <a:rPr lang="en-US" altLang="en-US">
                <a:latin typeface="Century Gothic"/>
              </a:rPr>
              <a:t>Error Analysis</a:t>
            </a:r>
            <a:r>
              <a:rPr lang="en-US" sz="2900">
                <a:latin typeface="Century Gothic"/>
              </a:rPr>
              <a:t>:</a:t>
            </a:r>
            <a:r>
              <a:rPr lang="en-SG" sz="2900">
                <a:latin typeface="Century Gothic"/>
              </a:rPr>
              <a:t> QA</a:t>
            </a:r>
            <a:endParaRPr lang="en-US" sz="2900" b="0">
              <a:solidFill>
                <a:srgbClr val="000000"/>
              </a:solidFill>
              <a:latin typeface="Century Gothic"/>
            </a:endParaRPr>
          </a:p>
        </p:txBody>
      </p:sp>
      <p:sp>
        <p:nvSpPr>
          <p:cNvPr id="26" name="Rectangle 25">
            <a:extLst>
              <a:ext uri="{FF2B5EF4-FFF2-40B4-BE49-F238E27FC236}">
                <a16:creationId xmlns:a16="http://schemas.microsoft.com/office/drawing/2014/main" id="{923FAC2F-0B42-7E6A-B966-1195590217C3}"/>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CFA4F82-E76D-ACD2-7DAE-C5DC97125010}"/>
              </a:ext>
            </a:extLst>
          </p:cNvPr>
          <p:cNvSpPr/>
          <p:nvPr/>
        </p:nvSpPr>
        <p:spPr>
          <a:xfrm>
            <a:off x="4317798" y="1446187"/>
            <a:ext cx="4059950" cy="3359612"/>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sz="1600" b="1">
              <a:solidFill>
                <a:srgbClr val="002060"/>
              </a:solidFill>
              <a:highlight>
                <a:srgbClr val="FFFFFF"/>
              </a:highlight>
              <a:latin typeface="Tahoma"/>
              <a:ea typeface="Tahoma"/>
              <a:cs typeface="Tahoma"/>
            </a:endParaRPr>
          </a:p>
        </p:txBody>
      </p:sp>
      <p:pic>
        <p:nvPicPr>
          <p:cNvPr id="1026" name="Picture 2">
            <a:extLst>
              <a:ext uri="{FF2B5EF4-FFF2-40B4-BE49-F238E27FC236}">
                <a16:creationId xmlns:a16="http://schemas.microsoft.com/office/drawing/2014/main" id="{66F15565-F387-714F-8739-FA143BC6B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16" y="1446187"/>
            <a:ext cx="3645033" cy="3746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BB7ABE-DDD8-EF86-CDFC-48B7F63A97FA}"/>
              </a:ext>
            </a:extLst>
          </p:cNvPr>
          <p:cNvSpPr txBox="1"/>
          <p:nvPr/>
        </p:nvSpPr>
        <p:spPr>
          <a:xfrm>
            <a:off x="4662697" y="1604922"/>
            <a:ext cx="3351004" cy="1384995"/>
          </a:xfrm>
          <a:prstGeom prst="rect">
            <a:avLst/>
          </a:prstGeom>
          <a:noFill/>
        </p:spPr>
        <p:txBody>
          <a:bodyPr wrap="square" rtlCol="0">
            <a:spAutoFit/>
          </a:bodyPr>
          <a:lstStyle/>
          <a:p>
            <a:r>
              <a:rPr lang="en-US" sz="2000" b="1">
                <a:solidFill>
                  <a:srgbClr val="002060"/>
                </a:solidFill>
                <a:highlight>
                  <a:srgbClr val="FFFFFF"/>
                </a:highlight>
                <a:latin typeface="Tahoma"/>
                <a:ea typeface="Tahoma"/>
                <a:cs typeface="Tahoma"/>
              </a:rPr>
              <a:t>Error</a:t>
            </a:r>
            <a:r>
              <a:rPr lang="zh-CN" altLang="en-US" sz="2000" b="1">
                <a:solidFill>
                  <a:srgbClr val="002060"/>
                </a:solidFill>
                <a:highlight>
                  <a:srgbClr val="FFFFFF"/>
                </a:highlight>
                <a:latin typeface="Tahoma"/>
                <a:cs typeface="Tahoma"/>
              </a:rPr>
              <a:t> </a:t>
            </a:r>
            <a:r>
              <a:rPr lang="en-US" altLang="zh-CN" sz="2000" b="1">
                <a:solidFill>
                  <a:srgbClr val="002060"/>
                </a:solidFill>
                <a:highlight>
                  <a:srgbClr val="FFFFFF"/>
                </a:highlight>
                <a:latin typeface="Tahoma"/>
                <a:ea typeface="Tahoma"/>
                <a:cs typeface="Tahoma"/>
              </a:rPr>
              <a:t>Patterns:</a:t>
            </a:r>
          </a:p>
          <a:p>
            <a:endParaRPr lang="en-US" sz="1600" b="1">
              <a:solidFill>
                <a:srgbClr val="002060"/>
              </a:solidFill>
              <a:highlight>
                <a:srgbClr val="FFFFFF"/>
              </a:highlight>
              <a:latin typeface="Tahoma"/>
              <a:ea typeface="Tahoma"/>
              <a:cs typeface="Tahoma"/>
            </a:endParaRPr>
          </a:p>
          <a:p>
            <a:pPr marL="342900" indent="-342900">
              <a:buAutoNum type="arabicPeriod"/>
            </a:pPr>
            <a:r>
              <a:rPr lang="en-SG" sz="1600" b="1">
                <a:solidFill>
                  <a:schemeClr val="accent6"/>
                </a:solidFill>
                <a:highlight>
                  <a:srgbClr val="FFFFFF"/>
                </a:highlight>
              </a:rPr>
              <a:t>Context Fusion</a:t>
            </a:r>
          </a:p>
          <a:p>
            <a:pPr marL="342900" indent="-342900">
              <a:buAutoNum type="arabicPeriod"/>
            </a:pPr>
            <a:r>
              <a:rPr lang="en-SG" sz="1600" b="1">
                <a:solidFill>
                  <a:schemeClr val="accent6"/>
                </a:solidFill>
              </a:rPr>
              <a:t>Pronoun Confusion</a:t>
            </a:r>
          </a:p>
          <a:p>
            <a:pPr marL="342900" indent="-342900">
              <a:buAutoNum type="arabicPeriod"/>
            </a:pPr>
            <a:r>
              <a:rPr lang="en-SG" sz="1600" b="1">
                <a:solidFill>
                  <a:schemeClr val="accent6"/>
                </a:solidFill>
              </a:rPr>
              <a:t>Object Mismatch</a:t>
            </a:r>
          </a:p>
        </p:txBody>
      </p:sp>
      <p:sp>
        <p:nvSpPr>
          <p:cNvPr id="6" name="TextBox 5">
            <a:extLst>
              <a:ext uri="{FF2B5EF4-FFF2-40B4-BE49-F238E27FC236}">
                <a16:creationId xmlns:a16="http://schemas.microsoft.com/office/drawing/2014/main" id="{85CDF054-7E86-EC27-24AC-6B97050BAB67}"/>
              </a:ext>
            </a:extLst>
          </p:cNvPr>
          <p:cNvSpPr txBox="1"/>
          <p:nvPr/>
        </p:nvSpPr>
        <p:spPr>
          <a:xfrm>
            <a:off x="4584035" y="3124388"/>
            <a:ext cx="3527475" cy="1323439"/>
          </a:xfrm>
          <a:prstGeom prst="rect">
            <a:avLst/>
          </a:prstGeom>
          <a:noFill/>
        </p:spPr>
        <p:txBody>
          <a:bodyPr wrap="square" lIns="91440" tIns="45720" rIns="91440" bIns="45720" rtlCol="0" anchor="t">
            <a:spAutoFit/>
          </a:bodyPr>
          <a:lstStyle/>
          <a:p>
            <a:pPr algn="ctr"/>
            <a:r>
              <a:rPr lang="en-SG" sz="1600">
                <a:solidFill>
                  <a:schemeClr val="accent6"/>
                </a:solidFill>
                <a:highlight>
                  <a:srgbClr val="FFFFFF"/>
                </a:highlight>
                <a:latin typeface="Arial"/>
                <a:cs typeface="Arial"/>
              </a:rPr>
              <a:t>The detector may be </a:t>
            </a:r>
            <a:r>
              <a:rPr lang="en-SG" sz="1600">
                <a:solidFill>
                  <a:schemeClr val="accent1"/>
                </a:solidFill>
                <a:highlight>
                  <a:srgbClr val="FFFFFF"/>
                </a:highlight>
                <a:latin typeface="Arial"/>
                <a:cs typeface="Arial"/>
              </a:rPr>
              <a:t>too strict</a:t>
            </a:r>
            <a:r>
              <a:rPr lang="en-SG" sz="1600">
                <a:solidFill>
                  <a:schemeClr val="accent6"/>
                </a:solidFill>
                <a:highlight>
                  <a:srgbClr val="FFFFFF"/>
                </a:highlight>
                <a:latin typeface="Arial"/>
                <a:cs typeface="Arial"/>
              </a:rPr>
              <a:t>, overlooking correct answers due to reasoning or wording differences, or </a:t>
            </a:r>
            <a:r>
              <a:rPr lang="en-SG" sz="1600">
                <a:solidFill>
                  <a:schemeClr val="accent1"/>
                </a:solidFill>
                <a:highlight>
                  <a:srgbClr val="FFFFFF"/>
                </a:highlight>
                <a:latin typeface="Arial"/>
                <a:cs typeface="Arial"/>
              </a:rPr>
              <a:t>too loose</a:t>
            </a:r>
            <a:r>
              <a:rPr lang="en-SG" sz="1600">
                <a:solidFill>
                  <a:schemeClr val="accent6"/>
                </a:solidFill>
                <a:highlight>
                  <a:srgbClr val="FFFFFF"/>
                </a:highlight>
                <a:latin typeface="Arial"/>
                <a:cs typeface="Arial"/>
              </a:rPr>
              <a:t>, allowing answers that aren’t supported by the context.</a:t>
            </a:r>
            <a:endParaRPr lang="en-US" sz="1600">
              <a:solidFill>
                <a:schemeClr val="accent6"/>
              </a:solidFill>
              <a:highlight>
                <a:srgbClr val="FFFFFF"/>
              </a:highlight>
              <a:latin typeface="Arial"/>
              <a:ea typeface="Tahoma"/>
              <a:cs typeface="Arial"/>
            </a:endParaRPr>
          </a:p>
        </p:txBody>
      </p:sp>
      <p:sp>
        <p:nvSpPr>
          <p:cNvPr id="8" name="Rounded Rectangle 7">
            <a:extLst>
              <a:ext uri="{FF2B5EF4-FFF2-40B4-BE49-F238E27FC236}">
                <a16:creationId xmlns:a16="http://schemas.microsoft.com/office/drawing/2014/main" id="{F2AD9BE0-7D59-6699-086C-AFE66C407651}"/>
              </a:ext>
            </a:extLst>
          </p:cNvPr>
          <p:cNvSpPr/>
          <p:nvPr/>
        </p:nvSpPr>
        <p:spPr>
          <a:xfrm>
            <a:off x="486462" y="5447496"/>
            <a:ext cx="7979931" cy="869370"/>
          </a:xfrm>
          <a:prstGeom prst="roundRect">
            <a:avLst/>
          </a:prstGeom>
          <a:noFill/>
          <a:ln w="25400">
            <a:solidFill>
              <a:schemeClr val="accent3">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en-US" sz="1600" b="1">
              <a:solidFill>
                <a:srgbClr val="002060"/>
              </a:solidFill>
              <a:highlight>
                <a:srgbClr val="FFFFFF"/>
              </a:highlight>
              <a:latin typeface="Tahoma"/>
              <a:ea typeface="Tahoma"/>
              <a:cs typeface="Tahoma"/>
            </a:endParaRPr>
          </a:p>
        </p:txBody>
      </p:sp>
      <p:sp>
        <p:nvSpPr>
          <p:cNvPr id="10" name="TextBox 9">
            <a:extLst>
              <a:ext uri="{FF2B5EF4-FFF2-40B4-BE49-F238E27FC236}">
                <a16:creationId xmlns:a16="http://schemas.microsoft.com/office/drawing/2014/main" id="{1F311C13-2D7B-45CC-9D11-D3DD2993AC88}"/>
              </a:ext>
            </a:extLst>
          </p:cNvPr>
          <p:cNvSpPr txBox="1"/>
          <p:nvPr/>
        </p:nvSpPr>
        <p:spPr>
          <a:xfrm>
            <a:off x="486463" y="5559015"/>
            <a:ext cx="7979930" cy="646331"/>
          </a:xfrm>
          <a:prstGeom prst="rect">
            <a:avLst/>
          </a:prstGeom>
          <a:noFill/>
        </p:spPr>
        <p:txBody>
          <a:bodyPr wrap="square" rtlCol="0">
            <a:spAutoFit/>
          </a:bodyPr>
          <a:lstStyle/>
          <a:p>
            <a:r>
              <a:rPr lang="en-US" b="1">
                <a:solidFill>
                  <a:schemeClr val="accent6">
                    <a:lumMod val="75000"/>
                  </a:schemeClr>
                </a:solidFill>
              </a:rPr>
              <a:t>Possible Mitigation</a:t>
            </a:r>
            <a:r>
              <a:rPr lang="en-US">
                <a:solidFill>
                  <a:schemeClr val="accent6"/>
                </a:solidFill>
              </a:rPr>
              <a:t>: </a:t>
            </a:r>
            <a:r>
              <a:rPr lang="en-SG">
                <a:solidFill>
                  <a:schemeClr val="accent6"/>
                </a:solidFill>
              </a:rPr>
              <a:t>Design prompts to encourage more explicit reasoning steps, making the detector to match answers with supporting context</a:t>
            </a:r>
            <a:endParaRPr lang="en-US">
              <a:solidFill>
                <a:schemeClr val="accent6"/>
              </a:solidFill>
            </a:endParaRPr>
          </a:p>
        </p:txBody>
      </p:sp>
    </p:spTree>
    <p:extLst>
      <p:ext uri="{BB962C8B-B14F-4D97-AF65-F5344CB8AC3E}">
        <p14:creationId xmlns:p14="http://schemas.microsoft.com/office/powerpoint/2010/main" val="657871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3FDDE-F625-AF18-6ADF-FF0BED7DDB7C}"/>
              </a:ext>
            </a:extLst>
          </p:cNvPr>
          <p:cNvSpPr>
            <a:spLocks noGrp="1"/>
          </p:cNvSpPr>
          <p:nvPr>
            <p:ph type="title"/>
          </p:nvPr>
        </p:nvSpPr>
        <p:spPr/>
        <p:txBody>
          <a:bodyPr/>
          <a:lstStyle/>
          <a:p>
            <a:endParaRPr lang="zh-CN" altLang="en-US"/>
          </a:p>
        </p:txBody>
      </p:sp>
      <p:grpSp>
        <p:nvGrpSpPr>
          <p:cNvPr id="13" name="Group 26">
            <a:extLst>
              <a:ext uri="{FF2B5EF4-FFF2-40B4-BE49-F238E27FC236}">
                <a16:creationId xmlns:a16="http://schemas.microsoft.com/office/drawing/2014/main" id="{3054C571-F9FC-3460-27B4-571FC0E6B57F}"/>
              </a:ext>
            </a:extLst>
          </p:cNvPr>
          <p:cNvGrpSpPr/>
          <p:nvPr/>
        </p:nvGrpSpPr>
        <p:grpSpPr>
          <a:xfrm>
            <a:off x="2988278" y="1497456"/>
            <a:ext cx="5832468" cy="3496718"/>
            <a:chOff x="4895195" y="1497456"/>
            <a:chExt cx="3917682" cy="615553"/>
          </a:xfrm>
        </p:grpSpPr>
        <p:sp>
          <p:nvSpPr>
            <p:cNvPr id="8" name="TextBox 16">
              <a:extLst>
                <a:ext uri="{FF2B5EF4-FFF2-40B4-BE49-F238E27FC236}">
                  <a16:creationId xmlns:a16="http://schemas.microsoft.com/office/drawing/2014/main" id="{91018F8B-F505-4B23-1FFE-B66A91C6ADB8}"/>
                </a:ext>
              </a:extLst>
            </p:cNvPr>
            <p:cNvSpPr txBox="1"/>
            <p:nvPr/>
          </p:nvSpPr>
          <p:spPr>
            <a:xfrm>
              <a:off x="4895195" y="1497456"/>
              <a:ext cx="1902758" cy="615553"/>
            </a:xfrm>
            <a:prstGeom prst="rect">
              <a:avLst/>
            </a:prstGeom>
            <a:solidFill>
              <a:schemeClr val="bg1"/>
            </a:solidFill>
          </p:spPr>
          <p:txBody>
            <a:bodyPr wrap="square">
              <a:spAutoFit/>
            </a:bodyPr>
            <a:lstStyle/>
            <a:p>
              <a:pPr algn="ctr">
                <a:defRPr/>
              </a:pPr>
              <a:r>
                <a:rPr lang="en-US" sz="1400" b="1" noProof="0">
                  <a:effectLst/>
                  <a:latin typeface="Tahoma"/>
                  <a:ea typeface="Tahoma"/>
                  <a:cs typeface="Tahoma"/>
                </a:rPr>
                <a:t>False Positives</a:t>
              </a:r>
            </a:p>
            <a:p>
              <a:pPr algn="ctr">
                <a:defRPr/>
              </a:pPr>
              <a:endParaRPr lang="en-US" sz="200" b="1" noProof="0">
                <a:solidFill>
                  <a:srgbClr val="C00000"/>
                </a:solidFill>
                <a:latin typeface="Tahoma"/>
                <a:ea typeface="Tahoma"/>
                <a:cs typeface="Tahoma"/>
              </a:endParaRPr>
            </a:p>
            <a:p>
              <a:pPr algn="ctr">
                <a:defRPr/>
              </a:pPr>
              <a:r>
                <a:rPr lang="en-US" sz="900" b="1" noProof="0">
                  <a:solidFill>
                    <a:srgbClr val="C00000"/>
                  </a:solidFill>
                  <a:effectLst/>
                  <a:latin typeface="Tahoma"/>
                  <a:ea typeface="Tahoma"/>
                  <a:cs typeface="Tahoma"/>
                </a:rPr>
                <a:t>True: </a:t>
              </a:r>
              <a:r>
                <a:rPr lang="en-US" sz="900" b="1">
                  <a:latin typeface="Tahoma"/>
                  <a:ea typeface="Tahoma"/>
                  <a:cs typeface="Tahoma"/>
                </a:rPr>
                <a:t>Non-Hallucinated</a:t>
              </a:r>
              <a:endParaRPr lang="en-US" sz="900" b="1" noProof="0">
                <a:solidFill>
                  <a:srgbClr val="C00000"/>
                </a:solidFill>
                <a:effectLst/>
                <a:latin typeface="Tahoma"/>
                <a:ea typeface="Tahoma"/>
                <a:cs typeface="Tahoma"/>
              </a:endParaRPr>
            </a:p>
            <a:p>
              <a:pPr algn="ctr">
                <a:defRPr/>
              </a:pPr>
              <a:r>
                <a:rPr lang="en-US" sz="900" b="1">
                  <a:solidFill>
                    <a:srgbClr val="C00000"/>
                  </a:solidFill>
                  <a:latin typeface="Tahoma"/>
                  <a:ea typeface="Tahoma"/>
                  <a:cs typeface="Tahoma"/>
                </a:rPr>
                <a:t>Predicted: </a:t>
              </a:r>
              <a:r>
                <a:rPr lang="en-US" sz="900" b="1">
                  <a:latin typeface="Tahoma"/>
                  <a:ea typeface="Tahoma"/>
                  <a:cs typeface="Tahoma"/>
                </a:rPr>
                <a:t>Hallucinated</a:t>
              </a:r>
              <a:endParaRPr lang="en-US" sz="900" b="1">
                <a:solidFill>
                  <a:srgbClr val="C00000"/>
                </a:solidFill>
                <a:latin typeface="Tahoma"/>
                <a:ea typeface="Tahoma"/>
                <a:cs typeface="Tahoma"/>
              </a:endParaRPr>
            </a:p>
          </p:txBody>
        </p:sp>
        <p:sp>
          <p:nvSpPr>
            <p:cNvPr id="9" name="TextBox 17">
              <a:extLst>
                <a:ext uri="{FF2B5EF4-FFF2-40B4-BE49-F238E27FC236}">
                  <a16:creationId xmlns:a16="http://schemas.microsoft.com/office/drawing/2014/main" id="{599AF6B7-3FE9-6F66-1A18-B5829C0D7A40}"/>
                </a:ext>
              </a:extLst>
            </p:cNvPr>
            <p:cNvSpPr txBox="1"/>
            <p:nvPr/>
          </p:nvSpPr>
          <p:spPr>
            <a:xfrm>
              <a:off x="6796128" y="1497458"/>
              <a:ext cx="2016749" cy="108360"/>
            </a:xfrm>
            <a:prstGeom prst="rect">
              <a:avLst/>
            </a:prstGeom>
            <a:solidFill>
              <a:schemeClr val="bg1"/>
            </a:solidFill>
          </p:spPr>
          <p:txBody>
            <a:bodyPr wrap="square">
              <a:spAutoFit/>
            </a:bodyPr>
            <a:lstStyle/>
            <a:p>
              <a:pPr algn="ctr">
                <a:defRPr/>
              </a:pPr>
              <a:r>
                <a:rPr lang="en-US" sz="1400" b="1" noProof="0">
                  <a:effectLst/>
                  <a:latin typeface="Tahoma"/>
                  <a:ea typeface="Tahoma"/>
                  <a:cs typeface="Tahoma"/>
                </a:rPr>
                <a:t>False Negatives</a:t>
              </a:r>
            </a:p>
            <a:p>
              <a:pPr algn="ctr">
                <a:defRPr/>
              </a:pPr>
              <a:endParaRPr lang="en-US" sz="200" b="1" noProof="0">
                <a:solidFill>
                  <a:srgbClr val="C00000"/>
                </a:solidFill>
                <a:latin typeface="Tahoma"/>
                <a:ea typeface="Tahoma"/>
                <a:cs typeface="Tahoma"/>
              </a:endParaRPr>
            </a:p>
            <a:p>
              <a:pPr algn="ctr">
                <a:defRPr/>
              </a:pPr>
              <a:r>
                <a:rPr lang="en-US" sz="900" b="1" noProof="0">
                  <a:solidFill>
                    <a:srgbClr val="C00000"/>
                  </a:solidFill>
                  <a:effectLst/>
                  <a:latin typeface="Tahoma"/>
                  <a:ea typeface="Tahoma"/>
                  <a:cs typeface="Tahoma"/>
                </a:rPr>
                <a:t>True: </a:t>
              </a:r>
              <a:r>
                <a:rPr lang="en-US" sz="900" b="1">
                  <a:latin typeface="Tahoma"/>
                  <a:ea typeface="Tahoma"/>
                  <a:cs typeface="Tahoma"/>
                </a:rPr>
                <a:t>Hallucinated</a:t>
              </a:r>
              <a:endParaRPr lang="en-US" sz="900" b="1" noProof="0">
                <a:solidFill>
                  <a:srgbClr val="C00000"/>
                </a:solidFill>
                <a:effectLst/>
                <a:latin typeface="Tahoma"/>
                <a:ea typeface="Tahoma"/>
                <a:cs typeface="Tahoma"/>
              </a:endParaRPr>
            </a:p>
            <a:p>
              <a:pPr algn="ctr">
                <a:defRPr/>
              </a:pPr>
              <a:r>
                <a:rPr lang="en-US" sz="900" b="1">
                  <a:solidFill>
                    <a:srgbClr val="C00000"/>
                  </a:solidFill>
                  <a:latin typeface="Tahoma"/>
                  <a:ea typeface="Tahoma"/>
                  <a:cs typeface="Tahoma"/>
                </a:rPr>
                <a:t>Predicted: </a:t>
              </a:r>
              <a:r>
                <a:rPr lang="en-US" sz="900" b="1">
                  <a:latin typeface="Tahoma"/>
                  <a:ea typeface="Tahoma"/>
                  <a:cs typeface="Tahoma"/>
                </a:rPr>
                <a:t>Non-Hallucinated</a:t>
              </a:r>
              <a:endParaRPr lang="en-US" sz="900" b="1">
                <a:solidFill>
                  <a:srgbClr val="C00000"/>
                </a:solidFill>
                <a:latin typeface="Tahoma"/>
                <a:ea typeface="Tahoma"/>
                <a:cs typeface="Tahoma"/>
              </a:endParaRPr>
            </a:p>
          </p:txBody>
        </p:sp>
      </p:grpSp>
      <p:pic>
        <p:nvPicPr>
          <p:cNvPr id="5" name="图片 4" descr="图表, 条形图&#10;&#10;AI 生成的内容可能不正确。">
            <a:extLst>
              <a:ext uri="{FF2B5EF4-FFF2-40B4-BE49-F238E27FC236}">
                <a16:creationId xmlns:a16="http://schemas.microsoft.com/office/drawing/2014/main" id="{6268B7CE-F281-E45D-28D5-2F54FA348FD7}"/>
              </a:ext>
            </a:extLst>
          </p:cNvPr>
          <p:cNvPicPr>
            <a:picLocks noChangeAspect="1"/>
          </p:cNvPicPr>
          <p:nvPr/>
        </p:nvPicPr>
        <p:blipFill>
          <a:blip r:embed="rId2"/>
          <a:stretch>
            <a:fillRect/>
          </a:stretch>
        </p:blipFill>
        <p:spPr>
          <a:xfrm>
            <a:off x="3019656" y="2235586"/>
            <a:ext cx="2798028" cy="1810680"/>
          </a:xfrm>
          <a:prstGeom prst="rect">
            <a:avLst/>
          </a:prstGeom>
        </p:spPr>
      </p:pic>
      <p:pic>
        <p:nvPicPr>
          <p:cNvPr id="6" name="图片 5" descr="图表, 条形图&#10;&#10;AI 生成的内容可能不正确。">
            <a:extLst>
              <a:ext uri="{FF2B5EF4-FFF2-40B4-BE49-F238E27FC236}">
                <a16:creationId xmlns:a16="http://schemas.microsoft.com/office/drawing/2014/main" id="{F3B532AB-7FA5-1BB8-FDD1-D04D5CC522E8}"/>
              </a:ext>
            </a:extLst>
          </p:cNvPr>
          <p:cNvPicPr>
            <a:picLocks noChangeAspect="1"/>
          </p:cNvPicPr>
          <p:nvPr/>
        </p:nvPicPr>
        <p:blipFill>
          <a:blip r:embed="rId3"/>
          <a:stretch>
            <a:fillRect/>
          </a:stretch>
        </p:blipFill>
        <p:spPr>
          <a:xfrm>
            <a:off x="5816755" y="2235587"/>
            <a:ext cx="3002466" cy="1810679"/>
          </a:xfrm>
          <a:prstGeom prst="rect">
            <a:avLst/>
          </a:prstGeom>
        </p:spPr>
      </p:pic>
    </p:spTree>
    <p:extLst>
      <p:ext uri="{BB962C8B-B14F-4D97-AF65-F5344CB8AC3E}">
        <p14:creationId xmlns:p14="http://schemas.microsoft.com/office/powerpoint/2010/main" val="34702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9FD48-E419-1D45-0A17-9AB5DF1A6F1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6EBB583-9CEB-E75C-C0A4-3FCE09286B8C}"/>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7A8E7C53-6D7B-9873-5A09-3D1D6CC78557}"/>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QA</a:t>
            </a:r>
            <a:endParaRPr lang="en-SG" altLang="en-US"/>
          </a:p>
        </p:txBody>
      </p:sp>
      <p:sp>
        <p:nvSpPr>
          <p:cNvPr id="2" name="TextBox 1">
            <a:extLst>
              <a:ext uri="{FF2B5EF4-FFF2-40B4-BE49-F238E27FC236}">
                <a16:creationId xmlns:a16="http://schemas.microsoft.com/office/drawing/2014/main" id="{56848687-4414-A9CE-2D7F-8421E0E4E50A}"/>
              </a:ext>
            </a:extLst>
          </p:cNvPr>
          <p:cNvSpPr txBox="1"/>
          <p:nvPr/>
        </p:nvSpPr>
        <p:spPr>
          <a:xfrm>
            <a:off x="218255" y="1031640"/>
            <a:ext cx="7913526" cy="1015663"/>
          </a:xfrm>
          <a:prstGeom prst="rect">
            <a:avLst/>
          </a:prstGeom>
          <a:noFill/>
        </p:spPr>
        <p:txBody>
          <a:bodyPr wrap="square">
            <a:spAutoFit/>
          </a:bodyPr>
          <a:lstStyle/>
          <a:p>
            <a:r>
              <a:rPr lang="en-US" sz="2000" b="1">
                <a:solidFill>
                  <a:srgbClr val="C00000"/>
                </a:solidFill>
              </a:rPr>
              <a:t>True Label: </a:t>
            </a:r>
            <a:r>
              <a:rPr lang="en-US" sz="2000" b="1"/>
              <a:t>Hallucinated</a:t>
            </a:r>
          </a:p>
          <a:p>
            <a:r>
              <a:rPr lang="en-US" sz="2000" b="1">
                <a:solidFill>
                  <a:srgbClr val="C00000"/>
                </a:solidFill>
              </a:rPr>
              <a:t>Predicted Label:  </a:t>
            </a:r>
            <a:r>
              <a:rPr lang="en-US" sz="2000" b="1"/>
              <a:t>Non-Hallucinated </a:t>
            </a:r>
          </a:p>
          <a:p>
            <a:r>
              <a:rPr lang="en-US" sz="2000" b="1">
                <a:solidFill>
                  <a:srgbClr val="406BE4"/>
                </a:solidFill>
              </a:rPr>
              <a:t>Error Pattern: </a:t>
            </a:r>
            <a:r>
              <a:rPr lang="en-SG" sz="2000" b="1">
                <a:solidFill>
                  <a:srgbClr val="406BE4"/>
                </a:solidFill>
              </a:rPr>
              <a:t>Object Mismatch</a:t>
            </a:r>
          </a:p>
        </p:txBody>
      </p:sp>
      <p:sp>
        <p:nvSpPr>
          <p:cNvPr id="4" name="TextBox 3">
            <a:extLst>
              <a:ext uri="{FF2B5EF4-FFF2-40B4-BE49-F238E27FC236}">
                <a16:creationId xmlns:a16="http://schemas.microsoft.com/office/drawing/2014/main" id="{259A6BDC-D115-38D3-4A10-25AE89A67A94}"/>
              </a:ext>
            </a:extLst>
          </p:cNvPr>
          <p:cNvSpPr txBox="1"/>
          <p:nvPr/>
        </p:nvSpPr>
        <p:spPr>
          <a:xfrm>
            <a:off x="218254" y="2049851"/>
            <a:ext cx="7913526" cy="3785652"/>
          </a:xfrm>
          <a:prstGeom prst="rect">
            <a:avLst/>
          </a:prstGeom>
          <a:noFill/>
        </p:spPr>
        <p:txBody>
          <a:bodyPr wrap="square" lIns="91440" tIns="45720" rIns="91440" bIns="45720" anchor="t">
            <a:spAutoFit/>
          </a:bodyPr>
          <a:lstStyle/>
          <a:p>
            <a:pPr algn="just"/>
            <a:r>
              <a:rPr lang="en-US" sz="1600" b="1">
                <a:latin typeface="Arial"/>
                <a:cs typeface="Arial"/>
              </a:rPr>
              <a:t>Knowledge </a:t>
            </a:r>
          </a:p>
          <a:p>
            <a:pPr algn="just"/>
            <a:r>
              <a:rPr lang="en-SG" sz="1600">
                <a:solidFill>
                  <a:srgbClr val="000000"/>
                </a:solidFill>
                <a:latin typeface="Arial"/>
                <a:ea typeface="Roboto"/>
                <a:cs typeface="Arial"/>
              </a:rPr>
              <a:t>The Black Candle is a documentary film about Kwanzaa directed by M. K. Asante and narrated by Maya Angelou. It was </a:t>
            </a:r>
            <a:r>
              <a:rPr lang="en-SG" sz="1600">
                <a:solidFill>
                  <a:srgbClr val="FF0000"/>
                </a:solidFill>
                <a:latin typeface="Arial"/>
                <a:ea typeface="Roboto"/>
                <a:cs typeface="Arial"/>
              </a:rPr>
              <a:t>created by Maulana Karenga</a:t>
            </a:r>
            <a:r>
              <a:rPr lang="en-SG" sz="1600">
                <a:solidFill>
                  <a:srgbClr val="000000"/>
                </a:solidFill>
                <a:latin typeface="Arial"/>
                <a:ea typeface="Roboto"/>
                <a:cs typeface="Arial"/>
              </a:rPr>
              <a:t> and was first celebrated in 1966–67.</a:t>
            </a:r>
          </a:p>
          <a:p>
            <a:pPr algn="just"/>
            <a:endParaRPr lang="en-SG" sz="1600" b="1"/>
          </a:p>
          <a:p>
            <a:pPr algn="just"/>
            <a:r>
              <a:rPr lang="en-SG" sz="1600" b="1">
                <a:latin typeface="Arial"/>
                <a:cs typeface="Arial"/>
              </a:rPr>
              <a:t>Question</a:t>
            </a:r>
            <a:endParaRPr lang="en-US" sz="1600" b="1">
              <a:latin typeface="Arial"/>
              <a:cs typeface="Arial"/>
            </a:endParaRPr>
          </a:p>
          <a:p>
            <a:pPr algn="just"/>
            <a:r>
              <a:rPr lang="en-SG" sz="1600">
                <a:solidFill>
                  <a:srgbClr val="000000"/>
                </a:solidFill>
                <a:latin typeface="Arial"/>
                <a:ea typeface="Roboto"/>
                <a:cs typeface="Arial"/>
              </a:rPr>
              <a:t>The Black Candle is a documentary film about a celebration created by who?</a:t>
            </a:r>
          </a:p>
          <a:p>
            <a:pPr algn="just"/>
            <a:endParaRPr lang="en-US" sz="1600"/>
          </a:p>
          <a:p>
            <a:pPr algn="just"/>
            <a:r>
              <a:rPr lang="en-US" sz="1600" b="1">
                <a:latin typeface="Arial"/>
                <a:cs typeface="Arial"/>
              </a:rPr>
              <a:t>Response</a:t>
            </a:r>
          </a:p>
          <a:p>
            <a:pPr algn="just"/>
            <a:r>
              <a:rPr lang="en-SG" sz="1600">
                <a:solidFill>
                  <a:srgbClr val="000000"/>
                </a:solidFill>
                <a:latin typeface="Arial"/>
                <a:ea typeface="Roboto"/>
                <a:cs typeface="Arial"/>
              </a:rPr>
              <a:t>The Black Candle is a documentary film about a holiday that was </a:t>
            </a:r>
            <a:r>
              <a:rPr lang="en-SG" sz="1600">
                <a:solidFill>
                  <a:srgbClr val="FF0000"/>
                </a:solidFill>
                <a:latin typeface="Arial"/>
                <a:ea typeface="Roboto"/>
                <a:cs typeface="Arial"/>
              </a:rPr>
              <a:t>created by an African American activist</a:t>
            </a:r>
            <a:r>
              <a:rPr lang="en-SG" sz="1600">
                <a:solidFill>
                  <a:srgbClr val="000000"/>
                </a:solidFill>
                <a:latin typeface="Arial"/>
                <a:ea typeface="Roboto"/>
                <a:cs typeface="Arial"/>
              </a:rPr>
              <a:t>.</a:t>
            </a:r>
          </a:p>
          <a:p>
            <a:pPr algn="just"/>
            <a:endParaRPr lang="en-US" sz="1600">
              <a:cs typeface="Arial" panose="020B0604020202020204" pitchFamily="34" charset="0"/>
            </a:endParaRPr>
          </a:p>
          <a:p>
            <a:pPr algn="just"/>
            <a:r>
              <a:rPr lang="en-US" sz="1600" b="1">
                <a:latin typeface="Arial"/>
                <a:cs typeface="Arial"/>
              </a:rPr>
              <a:t>Qwen’s Reasoning</a:t>
            </a:r>
          </a:p>
          <a:p>
            <a:pPr algn="just"/>
            <a:r>
              <a:rPr lang="en-SG" sz="1600">
                <a:solidFill>
                  <a:srgbClr val="000000"/>
                </a:solidFill>
                <a:latin typeface="Arial"/>
                <a:ea typeface="Roboto"/>
                <a:cs typeface="Arial"/>
              </a:rPr>
              <a:t>The response accurately </a:t>
            </a:r>
            <a:r>
              <a:rPr lang="en-SG" sz="1600">
                <a:solidFill>
                  <a:srgbClr val="FF0000"/>
                </a:solidFill>
                <a:latin typeface="Arial"/>
                <a:ea typeface="Roboto"/>
                <a:cs typeface="Arial"/>
              </a:rPr>
              <a:t>identifies Maulana Karenga as the creator of Kwanzaa</a:t>
            </a:r>
            <a:r>
              <a:rPr lang="en-SG" sz="1600">
                <a:solidFill>
                  <a:srgbClr val="000000"/>
                </a:solidFill>
                <a:latin typeface="Arial"/>
                <a:ea typeface="Roboto"/>
                <a:cs typeface="Arial"/>
              </a:rPr>
              <a:t>, an African American activist, which is directly supported by the context.</a:t>
            </a:r>
            <a:endParaRPr lang="en-US" sz="1600">
              <a:solidFill>
                <a:srgbClr val="000000"/>
              </a:solidFill>
              <a:latin typeface="Arial"/>
              <a:ea typeface="Roboto"/>
              <a:cs typeface="Arial"/>
            </a:endParaRPr>
          </a:p>
        </p:txBody>
      </p:sp>
    </p:spTree>
    <p:extLst>
      <p:ext uri="{BB962C8B-B14F-4D97-AF65-F5344CB8AC3E}">
        <p14:creationId xmlns:p14="http://schemas.microsoft.com/office/powerpoint/2010/main" val="18807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B146E-9957-F831-104D-A6C64C7B7F3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9104A31-B002-0BD7-249F-42B154E49F4F}"/>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7808E490-69A4-CF26-B952-FD0C80090E4E}"/>
              </a:ext>
            </a:extLst>
          </p:cNvPr>
          <p:cNvSpPr>
            <a:spLocks noGrp="1"/>
          </p:cNvSpPr>
          <p:nvPr>
            <p:ph type="title"/>
          </p:nvPr>
        </p:nvSpPr>
        <p:spPr>
          <a:xfrm>
            <a:off x="323528" y="188640"/>
            <a:ext cx="8305800" cy="641350"/>
          </a:xfrm>
        </p:spPr>
        <p:txBody>
          <a:bodyPr>
            <a:normAutofit/>
          </a:bodyPr>
          <a:lstStyle/>
          <a:p>
            <a:r>
              <a:rPr lang="en-US" altLang="en-US"/>
              <a:t>Conclusion</a:t>
            </a:r>
            <a:endParaRPr lang="en-SG" altLang="en-US"/>
          </a:p>
        </p:txBody>
      </p:sp>
      <p:graphicFrame>
        <p:nvGraphicFramePr>
          <p:cNvPr id="2" name="Table 1">
            <a:extLst>
              <a:ext uri="{FF2B5EF4-FFF2-40B4-BE49-F238E27FC236}">
                <a16:creationId xmlns:a16="http://schemas.microsoft.com/office/drawing/2014/main" id="{67A13B81-476E-3377-6453-3343F6648723}"/>
              </a:ext>
            </a:extLst>
          </p:cNvPr>
          <p:cNvGraphicFramePr>
            <a:graphicFrameLocks noGrp="1"/>
          </p:cNvGraphicFramePr>
          <p:nvPr>
            <p:extLst>
              <p:ext uri="{D42A27DB-BD31-4B8C-83A1-F6EECF244321}">
                <p14:modId xmlns:p14="http://schemas.microsoft.com/office/powerpoint/2010/main" val="328093833"/>
              </p:ext>
            </p:extLst>
          </p:nvPr>
        </p:nvGraphicFramePr>
        <p:xfrm>
          <a:off x="103405" y="1041604"/>
          <a:ext cx="9039140" cy="4457437"/>
        </p:xfrm>
        <a:graphic>
          <a:graphicData uri="http://schemas.openxmlformats.org/drawingml/2006/table">
            <a:tbl>
              <a:tblPr firstRow="1" bandRow="1">
                <a:tableStyleId>{7DF18680-E054-41AD-8BC1-D1AEF772440D}</a:tableStyleId>
              </a:tblPr>
              <a:tblGrid>
                <a:gridCol w="1173616">
                  <a:extLst>
                    <a:ext uri="{9D8B030D-6E8A-4147-A177-3AD203B41FA5}">
                      <a16:colId xmlns:a16="http://schemas.microsoft.com/office/drawing/2014/main" val="3403508033"/>
                    </a:ext>
                  </a:extLst>
                </a:gridCol>
                <a:gridCol w="1991508">
                  <a:extLst>
                    <a:ext uri="{9D8B030D-6E8A-4147-A177-3AD203B41FA5}">
                      <a16:colId xmlns:a16="http://schemas.microsoft.com/office/drawing/2014/main" val="3812050528"/>
                    </a:ext>
                  </a:extLst>
                </a:gridCol>
                <a:gridCol w="1831243">
                  <a:extLst>
                    <a:ext uri="{9D8B030D-6E8A-4147-A177-3AD203B41FA5}">
                      <a16:colId xmlns:a16="http://schemas.microsoft.com/office/drawing/2014/main" val="734346452"/>
                    </a:ext>
                  </a:extLst>
                </a:gridCol>
                <a:gridCol w="2066584">
                  <a:extLst>
                    <a:ext uri="{9D8B030D-6E8A-4147-A177-3AD203B41FA5}">
                      <a16:colId xmlns:a16="http://schemas.microsoft.com/office/drawing/2014/main" val="1053168646"/>
                    </a:ext>
                  </a:extLst>
                </a:gridCol>
                <a:gridCol w="1976189">
                  <a:extLst>
                    <a:ext uri="{9D8B030D-6E8A-4147-A177-3AD203B41FA5}">
                      <a16:colId xmlns:a16="http://schemas.microsoft.com/office/drawing/2014/main" val="4084021095"/>
                    </a:ext>
                  </a:extLst>
                </a:gridCol>
              </a:tblGrid>
              <a:tr h="354636">
                <a:tc>
                  <a:txBody>
                    <a:bodyPr/>
                    <a:lstStyle/>
                    <a:p>
                      <a:pPr algn="ctr"/>
                      <a:r>
                        <a:rPr lang="en-US" sz="1200">
                          <a:solidFill>
                            <a:schemeClr val="tx1"/>
                          </a:solidFill>
                          <a:latin typeface="Arial"/>
                          <a:cs typeface="Arial"/>
                        </a:rPr>
                        <a:t>Tasks</a:t>
                      </a:r>
                    </a:p>
                  </a:txBody>
                  <a:tcPr marL="68580" marR="68580" marT="0" marB="0" anchor="ctr"/>
                </a:tc>
                <a:tc>
                  <a:txBody>
                    <a:bodyPr/>
                    <a:lstStyle/>
                    <a:p>
                      <a:pPr algn="ctr"/>
                      <a:r>
                        <a:rPr lang="en-US" sz="1200">
                          <a:solidFill>
                            <a:schemeClr val="tx1"/>
                          </a:solidFill>
                          <a:latin typeface="Arial"/>
                          <a:cs typeface="Arial"/>
                        </a:rPr>
                        <a:t>Dialogue</a:t>
                      </a:r>
                    </a:p>
                  </a:txBody>
                  <a:tcPr marL="68580" marR="68580" marT="0" marB="0" anchor="ctr"/>
                </a:tc>
                <a:tc>
                  <a:txBody>
                    <a:bodyPr/>
                    <a:lstStyle/>
                    <a:p>
                      <a:pPr algn="ctr"/>
                      <a:r>
                        <a:rPr lang="en-US" sz="1200">
                          <a:solidFill>
                            <a:schemeClr val="tx1"/>
                          </a:solidFill>
                          <a:latin typeface="Arial"/>
                          <a:cs typeface="Arial"/>
                        </a:rPr>
                        <a:t>QA</a:t>
                      </a:r>
                    </a:p>
                  </a:txBody>
                  <a:tcPr marL="68580" marR="68580" marT="0" marB="0" anchor="ctr"/>
                </a:tc>
                <a:tc>
                  <a:txBody>
                    <a:bodyPr/>
                    <a:lstStyle/>
                    <a:p>
                      <a:pPr marL="0" marR="0" algn="ctr">
                        <a:lnSpc>
                          <a:spcPct val="115000"/>
                        </a:lnSpc>
                        <a:spcAft>
                          <a:spcPts val="800"/>
                        </a:spcAft>
                        <a:buNone/>
                      </a:pPr>
                      <a:r>
                        <a:rPr lang="en-US" sz="1200" b="1" kern="100">
                          <a:solidFill>
                            <a:schemeClr val="tx1"/>
                          </a:solidFill>
                          <a:effectLst/>
                          <a:latin typeface="Arial"/>
                          <a:ea typeface="Aptos" panose="020B0004020202020204" pitchFamily="34" charset="0"/>
                          <a:cs typeface="Arial"/>
                        </a:rPr>
                        <a:t>Summarization</a:t>
                      </a:r>
                      <a:endParaRPr lang="en-US" sz="1200" kern="100">
                        <a:solidFill>
                          <a:schemeClr val="tx1"/>
                        </a:solidFill>
                        <a:effectLst/>
                        <a:latin typeface="Arial"/>
                        <a:ea typeface="Aptos" panose="020B0004020202020204" pitchFamily="34" charset="0"/>
                        <a:cs typeface="Arial"/>
                      </a:endParaRPr>
                    </a:p>
                  </a:txBody>
                  <a:tcPr marL="68580" marR="68580" marT="0" marB="0" anchor="ctr"/>
                </a:tc>
                <a:tc>
                  <a:txBody>
                    <a:bodyPr/>
                    <a:lstStyle/>
                    <a:p>
                      <a:pPr marL="0" marR="0" algn="ctr">
                        <a:lnSpc>
                          <a:spcPct val="115000"/>
                        </a:lnSpc>
                        <a:spcAft>
                          <a:spcPts val="800"/>
                        </a:spcAft>
                        <a:buNone/>
                      </a:pPr>
                      <a:r>
                        <a:rPr lang="en-US" sz="1200" b="1" kern="100">
                          <a:solidFill>
                            <a:schemeClr val="tx1"/>
                          </a:solidFill>
                          <a:effectLst/>
                          <a:latin typeface="Arial"/>
                          <a:ea typeface="Aptos" panose="020B0004020202020204" pitchFamily="34" charset="0"/>
                          <a:cs typeface="Arial"/>
                        </a:rPr>
                        <a:t>General</a:t>
                      </a:r>
                      <a:endParaRPr lang="en-US" sz="1200" kern="100">
                        <a:solidFill>
                          <a:schemeClr val="tx1"/>
                        </a:solidFill>
                        <a:effectLst/>
                        <a:latin typeface="Arial"/>
                        <a:ea typeface="Aptos" panose="020B0004020202020204" pitchFamily="34" charset="0"/>
                        <a:cs typeface="Arial"/>
                      </a:endParaRPr>
                    </a:p>
                  </a:txBody>
                  <a:tcPr marL="68580" marR="68580" marT="0" marB="0" anchor="ctr"/>
                </a:tc>
                <a:extLst>
                  <a:ext uri="{0D108BD9-81ED-4DB2-BD59-A6C34878D82A}">
                    <a16:rowId xmlns:a16="http://schemas.microsoft.com/office/drawing/2014/main" val="4278065539"/>
                  </a:ext>
                </a:extLst>
              </a:tr>
              <a:tr h="131591">
                <a:tc>
                  <a:txBody>
                    <a:bodyPr/>
                    <a:lstStyle/>
                    <a:p>
                      <a:pPr marL="0" marR="0" algn="ctr">
                        <a:lnSpc>
                          <a:spcPct val="115000"/>
                        </a:lnSpc>
                        <a:spcAft>
                          <a:spcPts val="800"/>
                        </a:spcAft>
                        <a:buNone/>
                      </a:pPr>
                      <a:r>
                        <a:rPr lang="en-US" sz="1200" b="1" kern="100">
                          <a:effectLst/>
                          <a:latin typeface="Arial"/>
                          <a:ea typeface="Aptos" panose="020B0004020202020204" pitchFamily="34" charset="0"/>
                          <a:cs typeface="Arial"/>
                        </a:rPr>
                        <a:t>Best Prompt Combination</a:t>
                      </a:r>
                    </a:p>
                  </a:txBody>
                  <a:tcPr marL="68580" marR="68580" marT="0" marB="0"/>
                </a:tc>
                <a:tc>
                  <a:txBody>
                    <a:bodyPr/>
                    <a:lstStyle/>
                    <a:p>
                      <a:pPr marL="0" marR="0" lvl="0" indent="0" algn="ctr" rtl="0" eaLnBrk="1" fontAlgn="auto" latinLnBrk="0" hangingPunct="1">
                        <a:lnSpc>
                          <a:spcPct val="115000"/>
                        </a:lnSpc>
                        <a:spcBef>
                          <a:spcPts val="0"/>
                        </a:spcBef>
                        <a:spcAft>
                          <a:spcPts val="800"/>
                        </a:spcAft>
                        <a:buClrTx/>
                        <a:buSzTx/>
                        <a:buFontTx/>
                        <a:buNone/>
                      </a:pPr>
                      <a:r>
                        <a:rPr lang="en-US" sz="1200" kern="100">
                          <a:effectLst/>
                          <a:latin typeface="Arial"/>
                          <a:ea typeface="Aptos" panose="020B0004020202020204" pitchFamily="34" charset="0"/>
                          <a:cs typeface="Arial"/>
                        </a:rPr>
                        <a:t>JSON, Reasoning, Definition, Knowledge, Hallucination Pattern and   </a:t>
                      </a:r>
                      <a:r>
                        <a:rPr lang="en-US" sz="1200" b="0" kern="100">
                          <a:solidFill>
                            <a:srgbClr val="000000"/>
                          </a:solidFill>
                          <a:effectLst/>
                          <a:latin typeface="Arial"/>
                          <a:ea typeface="Aptos" panose="020B0004020202020204" pitchFamily="34" charset="0"/>
                          <a:cs typeface="Arial"/>
                        </a:rPr>
                        <a:t>Paired Response</a:t>
                      </a:r>
                    </a:p>
                  </a:txBody>
                  <a:tcPr marL="68580" marR="68580" marT="0" marB="0"/>
                </a:tc>
                <a:tc>
                  <a:txBody>
                    <a:bodyPr/>
                    <a:lstStyle/>
                    <a:p>
                      <a:pPr marL="0" marR="0" lvl="0" indent="0" algn="ctr">
                        <a:lnSpc>
                          <a:spcPct val="114999"/>
                        </a:lnSpc>
                        <a:spcBef>
                          <a:spcPts val="0"/>
                        </a:spcBef>
                        <a:spcAft>
                          <a:spcPts val="800"/>
                        </a:spcAft>
                        <a:buNone/>
                      </a:pPr>
                      <a:r>
                        <a:rPr lang="en-SG" sz="1200" b="1" i="0" u="none" strike="noStrike" kern="100" noProof="0">
                          <a:effectLst/>
                        </a:rPr>
                        <a:t>J</a:t>
                      </a:r>
                      <a:r>
                        <a:rPr lang="en-SG" sz="1200" b="0" i="0" u="none" strike="noStrike" kern="100" noProof="0">
                          <a:effectLst/>
                        </a:rPr>
                        <a:t>SON, Knowledge, Definition, Reasoning and Hallucination Pattern</a:t>
                      </a:r>
                      <a:endParaRPr lang="en-US"/>
                    </a:p>
                  </a:txBody>
                  <a:tcPr marL="68580" marR="68580" marT="0" marB="0"/>
                </a:tc>
                <a:tc>
                  <a:txBody>
                    <a:bodyPr/>
                    <a:lstStyle/>
                    <a:p>
                      <a:pPr marL="0" marR="0" lvl="0" algn="ctr">
                        <a:lnSpc>
                          <a:spcPct val="114999"/>
                        </a:lnSpc>
                        <a:spcAft>
                          <a:spcPts val="800"/>
                        </a:spcAft>
                        <a:buNone/>
                      </a:pPr>
                      <a:r>
                        <a:rPr lang="en-US" sz="1200" b="0" i="0" u="none" strike="noStrike" kern="100" noProof="0">
                          <a:solidFill>
                            <a:srgbClr val="000000"/>
                          </a:solidFill>
                          <a:effectLst/>
                          <a:latin typeface="Arial"/>
                        </a:rPr>
                        <a:t>JSON, Reasoning, Definition, Hallucination Pattern and Paired Response</a:t>
                      </a:r>
                      <a:endParaRPr lang="en-US"/>
                    </a:p>
                  </a:txBody>
                  <a:tcPr marL="68580" marR="68580" marT="0" marB="0"/>
                </a:tc>
                <a:tc>
                  <a:txBody>
                    <a:bodyPr/>
                    <a:lstStyle/>
                    <a:p>
                      <a:pPr marL="0" marR="0" lvl="0" algn="ctr">
                        <a:lnSpc>
                          <a:spcPct val="114999"/>
                        </a:lnSpc>
                        <a:spcAft>
                          <a:spcPts val="800"/>
                        </a:spcAft>
                        <a:buNone/>
                      </a:pPr>
                      <a:r>
                        <a:rPr lang="en-US" sz="1200" b="0" i="0" u="none" strike="noStrike" kern="100" noProof="0">
                          <a:solidFill>
                            <a:srgbClr val="000000"/>
                          </a:solidFill>
                          <a:effectLst/>
                          <a:latin typeface="Arial"/>
                        </a:rPr>
                        <a:t>JSON</a:t>
                      </a:r>
                      <a:r>
                        <a:rPr lang="en-US" sz="1200" b="0" i="0" u="none" strike="noStrike" kern="100" noProof="0">
                          <a:solidFill>
                            <a:srgbClr val="000000"/>
                          </a:solidFill>
                          <a:effectLst/>
                          <a:latin typeface="Aptos"/>
                        </a:rPr>
                        <a:t>, </a:t>
                      </a:r>
                      <a:r>
                        <a:rPr lang="en-US" sz="1200" b="0" i="0" u="none" strike="noStrike" kern="100" noProof="0">
                          <a:solidFill>
                            <a:srgbClr val="000000"/>
                          </a:solidFill>
                          <a:effectLst/>
                          <a:latin typeface="Arial"/>
                        </a:rPr>
                        <a:t>Definition,</a:t>
                      </a:r>
                      <a:r>
                        <a:rPr lang="en-US" sz="1200" b="0" i="0" u="none" strike="noStrike" kern="100" noProof="0">
                          <a:solidFill>
                            <a:srgbClr val="000000"/>
                          </a:solidFill>
                          <a:effectLst/>
                          <a:latin typeface="Aptos"/>
                        </a:rPr>
                        <a:t> </a:t>
                      </a:r>
                      <a:r>
                        <a:rPr lang="en-US" sz="1200" b="0" i="0" u="none" strike="noStrike" kern="100" noProof="0">
                          <a:solidFill>
                            <a:srgbClr val="000000"/>
                          </a:solidFill>
                          <a:effectLst/>
                          <a:latin typeface="Arial"/>
                        </a:rPr>
                        <a:t>Reasoning</a:t>
                      </a:r>
                      <a:endParaRPr lang="en-US" sz="1200" b="0"/>
                    </a:p>
                  </a:txBody>
                  <a:tcPr marL="68580" marR="68580" marT="0" marB="0"/>
                </a:tc>
                <a:extLst>
                  <a:ext uri="{0D108BD9-81ED-4DB2-BD59-A6C34878D82A}">
                    <a16:rowId xmlns:a16="http://schemas.microsoft.com/office/drawing/2014/main" val="4120662869"/>
                  </a:ext>
                </a:extLst>
              </a:tr>
              <a:tr h="65563">
                <a:tc>
                  <a:txBody>
                    <a:bodyPr/>
                    <a:lstStyle/>
                    <a:p>
                      <a:pPr marL="0" marR="0" algn="ctr">
                        <a:lnSpc>
                          <a:spcPct val="115000"/>
                        </a:lnSpc>
                        <a:spcAft>
                          <a:spcPts val="800"/>
                        </a:spcAft>
                        <a:buNone/>
                      </a:pPr>
                      <a:r>
                        <a:rPr lang="en-US" sz="1200" b="1" kern="100">
                          <a:effectLst/>
                          <a:latin typeface="Arial"/>
                          <a:ea typeface="Aptos" panose="020B0004020202020204" pitchFamily="34" charset="0"/>
                          <a:cs typeface="Arial"/>
                        </a:rPr>
                        <a:t>F1</a:t>
                      </a:r>
                    </a:p>
                    <a:p>
                      <a:pPr marL="0" marR="0" algn="ctr">
                        <a:lnSpc>
                          <a:spcPct val="115000"/>
                        </a:lnSpc>
                        <a:spcAft>
                          <a:spcPts val="800"/>
                        </a:spcAft>
                        <a:buNone/>
                      </a:pPr>
                      <a:endParaRPr lang="en-US" sz="1200" b="1"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200" b="1" kern="100">
                          <a:solidFill>
                            <a:schemeClr val="tx1"/>
                          </a:solidFill>
                          <a:effectLst/>
                          <a:latin typeface="Arial"/>
                          <a:ea typeface="Aptos" panose="020B0004020202020204" pitchFamily="34" charset="0"/>
                          <a:cs typeface="Arial"/>
                        </a:rPr>
                        <a:t>0.88</a:t>
                      </a:r>
                    </a:p>
                  </a:txBody>
                  <a:tcPr marL="68580" marR="68580" marT="0" marB="0"/>
                </a:tc>
                <a:tc>
                  <a:txBody>
                    <a:bodyPr/>
                    <a:lstStyle/>
                    <a:p>
                      <a:pPr marL="0" marR="0" algn="ctr">
                        <a:lnSpc>
                          <a:spcPct val="115000"/>
                        </a:lnSpc>
                        <a:spcAft>
                          <a:spcPts val="800"/>
                        </a:spcAft>
                        <a:buNone/>
                      </a:pPr>
                      <a:r>
                        <a:rPr lang="en-US" sz="1200" b="1" kern="100">
                          <a:effectLst/>
                          <a:latin typeface="Arial"/>
                          <a:ea typeface="Aptos" panose="020B0004020202020204" pitchFamily="34" charset="0"/>
                          <a:cs typeface="Arial"/>
                        </a:rPr>
                        <a:t>0.89</a:t>
                      </a:r>
                      <a:endParaRPr lang="en-US" sz="1200" b="1"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200" b="1" kern="100">
                          <a:effectLst/>
                          <a:latin typeface="Arial"/>
                          <a:ea typeface="Aptos" panose="020B0004020202020204" pitchFamily="34" charset="0"/>
                          <a:cs typeface="Arial"/>
                        </a:rPr>
                        <a:t>0.95</a:t>
                      </a:r>
                    </a:p>
                  </a:txBody>
                  <a:tcPr marL="68580" marR="68580" marT="0" marB="0"/>
                </a:tc>
                <a:tc>
                  <a:txBody>
                    <a:bodyPr/>
                    <a:lstStyle/>
                    <a:p>
                      <a:pPr marL="0" marR="0" algn="ctr">
                        <a:lnSpc>
                          <a:spcPct val="115000"/>
                        </a:lnSpc>
                        <a:spcAft>
                          <a:spcPts val="800"/>
                        </a:spcAft>
                        <a:buNone/>
                      </a:pPr>
                      <a:r>
                        <a:rPr lang="en-US" sz="1200" kern="100">
                          <a:effectLst/>
                          <a:latin typeface="Arial"/>
                          <a:ea typeface="Aptos" panose="020B0004020202020204" pitchFamily="34" charset="0"/>
                          <a:cs typeface="Arial"/>
                        </a:rPr>
                        <a:t>0.60</a:t>
                      </a:r>
                      <a:endParaRPr lang="en-US" sz="12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179863307"/>
                  </a:ext>
                </a:extLst>
              </a:tr>
              <a:tr h="0">
                <a:tc>
                  <a:txBody>
                    <a:bodyPr/>
                    <a:lstStyle/>
                    <a:p>
                      <a:pPr marL="0" marR="0" algn="ctr">
                        <a:lnSpc>
                          <a:spcPct val="115000"/>
                        </a:lnSpc>
                        <a:spcAft>
                          <a:spcPts val="800"/>
                        </a:spcAft>
                        <a:buNone/>
                      </a:pPr>
                      <a:r>
                        <a:rPr lang="en-US" sz="1200" b="1" kern="100">
                          <a:effectLst/>
                          <a:latin typeface="Arial"/>
                          <a:ea typeface="Aptos" panose="020B0004020202020204" pitchFamily="34" charset="0"/>
                          <a:cs typeface="Arial"/>
                        </a:rPr>
                        <a:t>Accuracy</a:t>
                      </a:r>
                    </a:p>
                    <a:p>
                      <a:pPr marL="0" marR="0" algn="ctr">
                        <a:lnSpc>
                          <a:spcPct val="115000"/>
                        </a:lnSpc>
                        <a:spcAft>
                          <a:spcPts val="800"/>
                        </a:spcAft>
                        <a:buNone/>
                      </a:pPr>
                      <a:endParaRPr lang="en-US" sz="1200" b="1"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US" sz="1200" b="1" kern="100">
                          <a:solidFill>
                            <a:schemeClr val="tx1"/>
                          </a:solidFill>
                          <a:effectLst/>
                          <a:latin typeface="Arial"/>
                          <a:ea typeface="Aptos" panose="020B0004020202020204" pitchFamily="34" charset="0"/>
                          <a:cs typeface="Arial"/>
                        </a:rPr>
                        <a:t>0.88</a:t>
                      </a:r>
                    </a:p>
                  </a:txBody>
                  <a:tcPr marL="68580" marR="68580" marT="0" marB="0"/>
                </a:tc>
                <a:tc>
                  <a:txBody>
                    <a:bodyPr/>
                    <a:lstStyle/>
                    <a:p>
                      <a:pPr marL="0" marR="0" algn="ctr">
                        <a:lnSpc>
                          <a:spcPct val="115000"/>
                        </a:lnSpc>
                        <a:spcAft>
                          <a:spcPts val="800"/>
                        </a:spcAft>
                        <a:buNone/>
                      </a:pPr>
                      <a:r>
                        <a:rPr lang="en-US" sz="1200" b="1" kern="100">
                          <a:effectLst/>
                          <a:latin typeface="Arial"/>
                          <a:ea typeface="Aptos" panose="020B0004020202020204" pitchFamily="34" charset="0"/>
                          <a:cs typeface="Arial"/>
                        </a:rPr>
                        <a:t>0.89</a:t>
                      </a:r>
                    </a:p>
                  </a:txBody>
                  <a:tcPr marL="68580" marR="68580" marT="0" marB="0"/>
                </a:tc>
                <a:tc>
                  <a:txBody>
                    <a:bodyPr/>
                    <a:lstStyle/>
                    <a:p>
                      <a:pPr marL="0" marR="0" algn="ctr">
                        <a:lnSpc>
                          <a:spcPct val="115000"/>
                        </a:lnSpc>
                        <a:spcAft>
                          <a:spcPts val="800"/>
                        </a:spcAft>
                        <a:buNone/>
                      </a:pPr>
                      <a:r>
                        <a:rPr lang="en-US" sz="1200" b="1" kern="100">
                          <a:solidFill>
                            <a:srgbClr val="3D9971"/>
                          </a:solidFill>
                          <a:effectLst/>
                          <a:latin typeface="Arial"/>
                          <a:ea typeface="Aptos" panose="020B0004020202020204" pitchFamily="34" charset="0"/>
                          <a:cs typeface="Arial"/>
                        </a:rPr>
                        <a:t>0.90</a:t>
                      </a:r>
                    </a:p>
                  </a:txBody>
                  <a:tcPr marL="68580" marR="68580" marT="0" marB="0"/>
                </a:tc>
                <a:tc>
                  <a:txBody>
                    <a:bodyPr/>
                    <a:lstStyle/>
                    <a:p>
                      <a:pPr marL="0" marR="0" lvl="0" algn="ctr">
                        <a:lnSpc>
                          <a:spcPct val="114999"/>
                        </a:lnSpc>
                        <a:spcAft>
                          <a:spcPts val="800"/>
                        </a:spcAft>
                        <a:buNone/>
                      </a:pPr>
                      <a:r>
                        <a:rPr lang="en-US" sz="1100" b="0" i="0" u="none" strike="noStrike" kern="100" noProof="0">
                          <a:solidFill>
                            <a:srgbClr val="1F1F1F"/>
                          </a:solidFill>
                          <a:effectLst/>
                        </a:rPr>
                        <a:t>0.62</a:t>
                      </a:r>
                      <a:endParaRPr lang="en-US"/>
                    </a:p>
                  </a:txBody>
                  <a:tcPr marL="68580" marR="68580" marT="0" marB="0"/>
                </a:tc>
                <a:extLst>
                  <a:ext uri="{0D108BD9-81ED-4DB2-BD59-A6C34878D82A}">
                    <a16:rowId xmlns:a16="http://schemas.microsoft.com/office/drawing/2014/main" val="1776782053"/>
                  </a:ext>
                </a:extLst>
              </a:tr>
              <a:tr h="0">
                <a:tc>
                  <a:txBody>
                    <a:bodyPr/>
                    <a:lstStyle/>
                    <a:p>
                      <a:pPr marL="0" marR="0" algn="ctr">
                        <a:lnSpc>
                          <a:spcPct val="115000"/>
                        </a:lnSpc>
                        <a:spcAft>
                          <a:spcPts val="800"/>
                        </a:spcAft>
                        <a:buNone/>
                      </a:pPr>
                      <a:r>
                        <a:rPr lang="en-US" sz="1200" b="1" kern="100">
                          <a:solidFill>
                            <a:srgbClr val="7030A0"/>
                          </a:solidFill>
                          <a:effectLst/>
                          <a:latin typeface="Arial"/>
                          <a:ea typeface="Aptos" panose="020B0004020202020204" pitchFamily="34" charset="0"/>
                          <a:cs typeface="Arial"/>
                        </a:rPr>
                        <a:t>Accuracy</a:t>
                      </a:r>
                    </a:p>
                    <a:p>
                      <a:pPr marL="0" marR="0" algn="ctr">
                        <a:lnSpc>
                          <a:spcPct val="115000"/>
                        </a:lnSpc>
                        <a:spcAft>
                          <a:spcPts val="800"/>
                        </a:spcAft>
                        <a:buNone/>
                      </a:pPr>
                      <a:r>
                        <a:rPr lang="en-US" sz="1200" b="0" kern="100">
                          <a:solidFill>
                            <a:srgbClr val="7030A0"/>
                          </a:solidFill>
                          <a:effectLst/>
                          <a:latin typeface="Arial"/>
                          <a:ea typeface="Aptos" panose="020B0004020202020204" pitchFamily="34" charset="0"/>
                          <a:cs typeface="Arial"/>
                        </a:rPr>
                        <a:t>HaluEval ChatGPT </a:t>
                      </a:r>
                    </a:p>
                    <a:p>
                      <a:pPr marL="0" marR="0" lvl="0" algn="ctr">
                        <a:lnSpc>
                          <a:spcPct val="114999"/>
                        </a:lnSpc>
                        <a:spcAft>
                          <a:spcPts val="800"/>
                        </a:spcAft>
                        <a:buNone/>
                      </a:pPr>
                      <a:r>
                        <a:rPr lang="en-US" sz="1200" b="0" kern="100">
                          <a:solidFill>
                            <a:srgbClr val="7030A0"/>
                          </a:solidFill>
                          <a:effectLst/>
                          <a:latin typeface="Arial"/>
                          <a:ea typeface="Aptos" panose="020B0004020202020204" pitchFamily="34" charset="0"/>
                          <a:cs typeface="Arial"/>
                        </a:rPr>
                        <a:t>(gpt-3.5-turbo)</a:t>
                      </a:r>
                      <a:endParaRPr lang="en-US">
                        <a:solidFill>
                          <a:srgbClr val="7030A0"/>
                        </a:solidFill>
                      </a:endParaRPr>
                    </a:p>
                  </a:txBody>
                  <a:tcPr marL="68580" marR="68580" marT="0" marB="0"/>
                </a:tc>
                <a:tc>
                  <a:txBody>
                    <a:bodyPr/>
                    <a:lstStyle/>
                    <a:p>
                      <a:pPr marL="0" marR="0" algn="ctr">
                        <a:lnSpc>
                          <a:spcPct val="115000"/>
                        </a:lnSpc>
                        <a:spcAft>
                          <a:spcPts val="800"/>
                        </a:spcAft>
                        <a:buNone/>
                      </a:pPr>
                      <a:r>
                        <a:rPr lang="en-US" sz="1200" b="0" kern="100">
                          <a:solidFill>
                            <a:srgbClr val="7030A0"/>
                          </a:solidFill>
                          <a:effectLst/>
                          <a:latin typeface="Arial"/>
                          <a:ea typeface="Aptos" panose="020B0004020202020204" pitchFamily="34" charset="0"/>
                          <a:cs typeface="Arial"/>
                        </a:rPr>
                        <a:t>0.74</a:t>
                      </a:r>
                    </a:p>
                  </a:txBody>
                  <a:tcPr marL="68580" marR="68580" marT="0" marB="0"/>
                </a:tc>
                <a:tc>
                  <a:txBody>
                    <a:bodyPr/>
                    <a:lstStyle/>
                    <a:p>
                      <a:pPr marL="0" marR="0" algn="ctr">
                        <a:lnSpc>
                          <a:spcPct val="115000"/>
                        </a:lnSpc>
                        <a:spcAft>
                          <a:spcPts val="800"/>
                        </a:spcAft>
                        <a:buNone/>
                      </a:pPr>
                      <a:r>
                        <a:rPr lang="en-US" sz="1200" b="0" kern="100">
                          <a:solidFill>
                            <a:srgbClr val="7030A0"/>
                          </a:solidFill>
                          <a:effectLst/>
                          <a:latin typeface="Arial"/>
                          <a:ea typeface="Aptos" panose="020B0004020202020204" pitchFamily="34" charset="0"/>
                          <a:cs typeface="Arial"/>
                        </a:rPr>
                        <a:t>0.77</a:t>
                      </a:r>
                    </a:p>
                  </a:txBody>
                  <a:tcPr marL="68580" marR="68580" marT="0" marB="0"/>
                </a:tc>
                <a:tc>
                  <a:txBody>
                    <a:bodyPr/>
                    <a:lstStyle/>
                    <a:p>
                      <a:pPr marL="0" marR="0" algn="ctr">
                        <a:lnSpc>
                          <a:spcPct val="115000"/>
                        </a:lnSpc>
                        <a:spcAft>
                          <a:spcPts val="800"/>
                        </a:spcAft>
                        <a:buNone/>
                      </a:pPr>
                      <a:r>
                        <a:rPr lang="en-US" sz="1200" kern="100">
                          <a:solidFill>
                            <a:srgbClr val="7030A0"/>
                          </a:solidFill>
                          <a:effectLst/>
                          <a:latin typeface="Arial"/>
                          <a:ea typeface="Aptos" panose="020B0004020202020204" pitchFamily="34" charset="0"/>
                          <a:cs typeface="Arial"/>
                        </a:rPr>
                        <a:t>0.61</a:t>
                      </a:r>
                    </a:p>
                  </a:txBody>
                  <a:tcPr marL="68580" marR="68580" marT="0" marB="0"/>
                </a:tc>
                <a:tc>
                  <a:txBody>
                    <a:bodyPr/>
                    <a:lstStyle/>
                    <a:p>
                      <a:pPr marL="0" marR="0" algn="ctr">
                        <a:lnSpc>
                          <a:spcPct val="115000"/>
                        </a:lnSpc>
                        <a:spcAft>
                          <a:spcPts val="800"/>
                        </a:spcAft>
                        <a:buNone/>
                      </a:pPr>
                      <a:r>
                        <a:rPr lang="en-US" sz="1200" kern="100">
                          <a:solidFill>
                            <a:srgbClr val="7030A0"/>
                          </a:solidFill>
                          <a:effectLst/>
                          <a:latin typeface="Arial"/>
                          <a:ea typeface="Aptos" panose="020B0004020202020204" pitchFamily="34" charset="0"/>
                          <a:cs typeface="Arial"/>
                        </a:rPr>
                        <a:t>0.86</a:t>
                      </a:r>
                    </a:p>
                  </a:txBody>
                  <a:tcPr marL="68580" marR="68580" marT="0" marB="0"/>
                </a:tc>
                <a:extLst>
                  <a:ext uri="{0D108BD9-81ED-4DB2-BD59-A6C34878D82A}">
                    <a16:rowId xmlns:a16="http://schemas.microsoft.com/office/drawing/2014/main" val="3272482263"/>
                  </a:ext>
                </a:extLst>
              </a:tr>
              <a:tr h="0">
                <a:tc>
                  <a:txBody>
                    <a:bodyPr/>
                    <a:lstStyle/>
                    <a:p>
                      <a:pPr marL="0" lvl="0" algn="ctr">
                        <a:lnSpc>
                          <a:spcPct val="114999"/>
                        </a:lnSpc>
                        <a:spcAft>
                          <a:spcPts val="800"/>
                        </a:spcAft>
                        <a:buNone/>
                      </a:pPr>
                      <a:r>
                        <a:rPr lang="en-US" sz="1200" b="1" kern="100">
                          <a:effectLst/>
                          <a:latin typeface="Arial"/>
                          <a:cs typeface="Arial"/>
                        </a:rPr>
                        <a:t>Possible Mitigation Strategies</a:t>
                      </a:r>
                    </a:p>
                  </a:txBody>
                  <a:tcPr marL="68580" marR="68580" marT="0" marB="0"/>
                </a:tc>
                <a:tc>
                  <a:txBody>
                    <a:bodyPr/>
                    <a:lstStyle/>
                    <a:p>
                      <a:pPr marL="0" lvl="0" algn="ctr">
                        <a:lnSpc>
                          <a:spcPct val="114999"/>
                        </a:lnSpc>
                        <a:spcAft>
                          <a:spcPts val="800"/>
                        </a:spcAft>
                        <a:buNone/>
                      </a:pPr>
                      <a:r>
                        <a:rPr lang="en-US" sz="1200" b="0" i="0" u="none" strike="noStrike" kern="100" baseline="0" noProof="0">
                          <a:solidFill>
                            <a:srgbClr val="000000"/>
                          </a:solidFill>
                          <a:effectLst/>
                          <a:latin typeface="Arial"/>
                        </a:rPr>
                        <a:t>Pre-load LLM with required domain knowledge</a:t>
                      </a:r>
                      <a:endParaRPr lang="en-US"/>
                    </a:p>
                  </a:txBody>
                  <a:tcPr marL="68580" marR="68580" marT="0" marB="0"/>
                </a:tc>
                <a:tc>
                  <a:txBody>
                    <a:bodyPr/>
                    <a:lstStyle/>
                    <a:p>
                      <a:pPr marL="0" lvl="0" algn="ctr">
                        <a:lnSpc>
                          <a:spcPct val="114999"/>
                        </a:lnSpc>
                        <a:spcAft>
                          <a:spcPts val="800"/>
                        </a:spcAft>
                        <a:buNone/>
                      </a:pPr>
                      <a:r>
                        <a:rPr lang="en-SG" sz="1200" b="0" i="0" u="none" strike="noStrike" kern="100" baseline="0" noProof="0">
                          <a:solidFill>
                            <a:srgbClr val="000000"/>
                          </a:solidFill>
                          <a:effectLst/>
                          <a:latin typeface="Arial"/>
                          <a:ea typeface="+mn-ea"/>
                          <a:cs typeface="+mn-cs"/>
                        </a:rPr>
                        <a:t>Prompts for more reasoning steps</a:t>
                      </a:r>
                      <a:endParaRPr lang="zh-CN" altLang="en-US" sz="1200" b="0" i="0" u="none" strike="noStrike" kern="100" baseline="0">
                        <a:solidFill>
                          <a:srgbClr val="000000"/>
                        </a:solidFill>
                        <a:effectLst/>
                        <a:latin typeface="Arial"/>
                        <a:ea typeface="+mn-ea"/>
                        <a:cs typeface="+mn-cs"/>
                      </a:endParaRPr>
                    </a:p>
                  </a:txBody>
                  <a:tcPr marL="68580" marR="68580" marT="0" marB="0"/>
                </a:tc>
                <a:tc>
                  <a:txBody>
                    <a:bodyPr/>
                    <a:lstStyle/>
                    <a:p>
                      <a:pPr marL="0" lvl="0" algn="ctr">
                        <a:lnSpc>
                          <a:spcPct val="114999"/>
                        </a:lnSpc>
                        <a:spcAft>
                          <a:spcPts val="800"/>
                        </a:spcAft>
                        <a:buNone/>
                      </a:pPr>
                      <a:r>
                        <a:rPr lang="en-US" sz="1200" b="0" i="0" u="none" strike="noStrike" kern="100" noProof="0">
                          <a:effectLst/>
                        </a:rPr>
                        <a:t>Revise few-shot examples to avoid misleading cues.</a:t>
                      </a:r>
                      <a:endParaRPr lang="en-US" sz="1200" b="0" i="0" u="none" strike="noStrike" kern="100" noProof="0">
                        <a:effectLst/>
                        <a:latin typeface="Arial"/>
                      </a:endParaRPr>
                    </a:p>
                  </a:txBody>
                  <a:tcPr marL="68580" marR="68580" marT="0" marB="0"/>
                </a:tc>
                <a:tc>
                  <a:txBody>
                    <a:bodyPr/>
                    <a:lstStyle/>
                    <a:p>
                      <a:pPr marL="0" lvl="0" indent="0" algn="ctr">
                        <a:lnSpc>
                          <a:spcPct val="114999"/>
                        </a:lnSpc>
                        <a:buNone/>
                      </a:pPr>
                      <a:r>
                        <a:rPr lang="en-US" sz="1200" b="0" i="0" u="none" strike="noStrike" kern="100" baseline="0" noProof="0">
                          <a:solidFill>
                            <a:srgbClr val="000000"/>
                          </a:solidFill>
                          <a:effectLst/>
                          <a:latin typeface="Arial"/>
                        </a:rPr>
                        <a:t>Pre-load or provide LLM with more accurate and broad domain knowledge;</a:t>
                      </a:r>
                      <a:endParaRPr lang="en-US"/>
                    </a:p>
                    <a:p>
                      <a:pPr marL="0" lvl="0" indent="0" algn="ctr">
                        <a:lnSpc>
                          <a:spcPct val="114999"/>
                        </a:lnSpc>
                        <a:buNone/>
                      </a:pPr>
                      <a:r>
                        <a:rPr lang="en-US" sz="1200" b="0" i="0" u="none" strike="noStrike" kern="100" baseline="0" noProof="0">
                          <a:solidFill>
                            <a:srgbClr val="000000"/>
                          </a:solidFill>
                          <a:effectLst/>
                          <a:latin typeface="Arial"/>
                        </a:rPr>
                        <a:t>Use more specific prompts and types of common hallucination patterns</a:t>
                      </a:r>
                      <a:endParaRPr lang="en-US"/>
                    </a:p>
                  </a:txBody>
                  <a:tcPr marL="68580" marR="68580" marT="0" marB="0"/>
                </a:tc>
                <a:extLst>
                  <a:ext uri="{0D108BD9-81ED-4DB2-BD59-A6C34878D82A}">
                    <a16:rowId xmlns:a16="http://schemas.microsoft.com/office/drawing/2014/main" val="1791248962"/>
                  </a:ext>
                </a:extLst>
              </a:tr>
            </a:tbl>
          </a:graphicData>
        </a:graphic>
      </p:graphicFrame>
    </p:spTree>
    <p:extLst>
      <p:ext uri="{BB962C8B-B14F-4D97-AF65-F5344CB8AC3E}">
        <p14:creationId xmlns:p14="http://schemas.microsoft.com/office/powerpoint/2010/main" val="2308906410"/>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B9A8-CA1C-554D-8F2C-CD39A6B2C2D2}"/>
              </a:ext>
            </a:extLst>
          </p:cNvPr>
          <p:cNvSpPr>
            <a:spLocks noGrp="1"/>
          </p:cNvSpPr>
          <p:nvPr>
            <p:ph type="title"/>
          </p:nvPr>
        </p:nvSpPr>
        <p:spPr>
          <a:xfrm>
            <a:off x="1295400" y="2967334"/>
            <a:ext cx="6553200" cy="923330"/>
          </a:xfrm>
        </p:spPr>
        <p:txBody>
          <a:bodyPr/>
          <a:lstStyle/>
          <a:p>
            <a:pPr algn="ctr"/>
            <a:r>
              <a:rPr lang="en-SG" sz="5400"/>
              <a:t>Thank You!</a:t>
            </a:r>
          </a:p>
        </p:txBody>
      </p:sp>
    </p:spTree>
    <p:extLst>
      <p:ext uri="{BB962C8B-B14F-4D97-AF65-F5344CB8AC3E}">
        <p14:creationId xmlns:p14="http://schemas.microsoft.com/office/powerpoint/2010/main" val="242022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1B8BA-B5C3-9405-49E7-07E5B7E0E652}"/>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18A54716-D783-AEA2-B920-B808E69952F9}"/>
              </a:ext>
            </a:extLst>
          </p:cNvPr>
          <p:cNvSpPr>
            <a:spLocks noGrp="1"/>
          </p:cNvSpPr>
          <p:nvPr>
            <p:ph type="title"/>
          </p:nvPr>
        </p:nvSpPr>
        <p:spPr>
          <a:xfrm>
            <a:off x="323528" y="123354"/>
            <a:ext cx="8305800" cy="641350"/>
          </a:xfrm>
        </p:spPr>
        <p:txBody>
          <a:bodyPr>
            <a:normAutofit/>
          </a:bodyPr>
          <a:lstStyle/>
          <a:p>
            <a:r>
              <a:rPr lang="en-US" altLang="en-US"/>
              <a:t>Results: Dialogue</a:t>
            </a:r>
            <a:endParaRPr lang="en-SG" altLang="en-US"/>
          </a:p>
        </p:txBody>
      </p:sp>
      <p:graphicFrame>
        <p:nvGraphicFramePr>
          <p:cNvPr id="4" name="Table 3">
            <a:extLst>
              <a:ext uri="{FF2B5EF4-FFF2-40B4-BE49-F238E27FC236}">
                <a16:creationId xmlns:a16="http://schemas.microsoft.com/office/drawing/2014/main" id="{1CC44551-DA1E-455D-4891-8393F8180437}"/>
              </a:ext>
            </a:extLst>
          </p:cNvPr>
          <p:cNvGraphicFramePr>
            <a:graphicFrameLocks noGrp="1"/>
          </p:cNvGraphicFramePr>
          <p:nvPr>
            <p:extLst>
              <p:ext uri="{D42A27DB-BD31-4B8C-83A1-F6EECF244321}">
                <p14:modId xmlns:p14="http://schemas.microsoft.com/office/powerpoint/2010/main" val="696476911"/>
              </p:ext>
            </p:extLst>
          </p:nvPr>
        </p:nvGraphicFramePr>
        <p:xfrm>
          <a:off x="137494" y="1366997"/>
          <a:ext cx="8874880" cy="3457881"/>
        </p:xfrm>
        <a:graphic>
          <a:graphicData uri="http://schemas.openxmlformats.org/drawingml/2006/table">
            <a:tbl>
              <a:tblPr firstRow="1" bandRow="1">
                <a:tableStyleId>{7DF18680-E054-41AD-8BC1-D1AEF772440D}</a:tableStyleId>
              </a:tblPr>
              <a:tblGrid>
                <a:gridCol w="1067802">
                  <a:extLst>
                    <a:ext uri="{9D8B030D-6E8A-4147-A177-3AD203B41FA5}">
                      <a16:colId xmlns:a16="http://schemas.microsoft.com/office/drawing/2014/main" val="1220518324"/>
                    </a:ext>
                  </a:extLst>
                </a:gridCol>
                <a:gridCol w="544678">
                  <a:extLst>
                    <a:ext uri="{9D8B030D-6E8A-4147-A177-3AD203B41FA5}">
                      <a16:colId xmlns:a16="http://schemas.microsoft.com/office/drawing/2014/main" val="4114700940"/>
                    </a:ext>
                  </a:extLst>
                </a:gridCol>
                <a:gridCol w="4346408">
                  <a:extLst>
                    <a:ext uri="{9D8B030D-6E8A-4147-A177-3AD203B41FA5}">
                      <a16:colId xmlns:a16="http://schemas.microsoft.com/office/drawing/2014/main" val="3812050528"/>
                    </a:ext>
                  </a:extLst>
                </a:gridCol>
                <a:gridCol w="812130">
                  <a:extLst>
                    <a:ext uri="{9D8B030D-6E8A-4147-A177-3AD203B41FA5}">
                      <a16:colId xmlns:a16="http://schemas.microsoft.com/office/drawing/2014/main" val="734346452"/>
                    </a:ext>
                  </a:extLst>
                </a:gridCol>
                <a:gridCol w="879809">
                  <a:extLst>
                    <a:ext uri="{9D8B030D-6E8A-4147-A177-3AD203B41FA5}">
                      <a16:colId xmlns:a16="http://schemas.microsoft.com/office/drawing/2014/main" val="1053168646"/>
                    </a:ext>
                  </a:extLst>
                </a:gridCol>
                <a:gridCol w="1224053">
                  <a:extLst>
                    <a:ext uri="{9D8B030D-6E8A-4147-A177-3AD203B41FA5}">
                      <a16:colId xmlns:a16="http://schemas.microsoft.com/office/drawing/2014/main" val="4084021095"/>
                    </a:ext>
                  </a:extLst>
                </a:gridCol>
              </a:tblGrid>
              <a:tr h="354636">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Experiments</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F1</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Recall</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solidFill>
                            <a:schemeClr val="tx1"/>
                          </a:solidFill>
                          <a:effectLst/>
                          <a:latin typeface="Arial" panose="020B0604020202020204" pitchFamily="34" charset="0"/>
                          <a:ea typeface="Aptos" panose="020B0004020202020204" pitchFamily="34" charset="0"/>
                          <a:cs typeface="Times New Roman" panose="02020603050405020304" pitchFamily="18" charset="0"/>
                        </a:rPr>
                        <a:t>Precision</a:t>
                      </a:r>
                      <a:endParaRPr lang="en-US" sz="18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8065539"/>
                  </a:ext>
                </a:extLst>
              </a:tr>
              <a:tr h="131591">
                <a:tc rowSpan="8">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Baseline</a:t>
                      </a: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gn="l">
                        <a:lnSpc>
                          <a:spcPct val="115000"/>
                        </a:lnSpc>
                        <a:spcAft>
                          <a:spcPts val="800"/>
                        </a:spcAft>
                        <a:buNone/>
                      </a:pPr>
                      <a:r>
                        <a:rPr lang="en-US" sz="1800" b="1" kern="100">
                          <a:effectLst/>
                          <a:latin typeface="Arial" panose="020B0604020202020204" pitchFamily="34" charset="0"/>
                          <a:ea typeface="Aptos" panose="020B0004020202020204" pitchFamily="34" charset="0"/>
                          <a:cs typeface="Arial" panose="020B0604020202020204" pitchFamily="34" charset="0"/>
                        </a:rPr>
                        <a:t>Plaintext</a:t>
                      </a:r>
                    </a:p>
                  </a:txBody>
                  <a:tcPr marL="68580" marR="68580" marT="0" marB="0"/>
                </a:tc>
                <a:tc>
                  <a:txBody>
                    <a:bodyPr/>
                    <a:lstStyle/>
                    <a:p>
                      <a:pPr marL="0" marR="0" algn="ctr">
                        <a:lnSpc>
                          <a:spcPct val="115000"/>
                        </a:lnSpc>
                        <a:spcAft>
                          <a:spcPts val="800"/>
                        </a:spcAft>
                        <a:buNone/>
                      </a:pPr>
                      <a:r>
                        <a:rPr lang="en-US" sz="1800" b="1"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0.72</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0.73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0.77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0662869"/>
                  </a:ext>
                </a:extLst>
              </a:tr>
              <a:tr h="65563">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Markdown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0.70</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0.75</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986330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JSON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0.76</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6782053"/>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rial" panose="020B0604020202020204" pitchFamily="34" charset="0"/>
                          <a:ea typeface="Aptos" panose="020B0004020202020204" pitchFamily="34" charset="0"/>
                          <a:cs typeface="Times New Roman" panose="02020603050405020304" pitchFamily="18" charset="0"/>
                        </a:rPr>
                        <a:t>Reasoning</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0.77</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0.77</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2482263"/>
                  </a:ext>
                </a:extLst>
              </a:tr>
              <a:tr h="141016">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Reasoning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rial" panose="020B0604020202020204" pitchFamily="34" charset="0"/>
                          <a:ea typeface="Aptos" panose="020B0004020202020204" pitchFamily="34" charset="0"/>
                          <a:cs typeface="Times New Roman" panose="02020603050405020304" pitchFamily="18" charset="0"/>
                        </a:rPr>
                        <a:t>Definition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0.78</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0.79</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103487"/>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Reasoning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Definition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rial" panose="020B0604020202020204" pitchFamily="34" charset="0"/>
                          <a:ea typeface="Aptos" panose="020B0004020202020204" pitchFamily="34" charset="0"/>
                          <a:cs typeface="Times New Roman" panose="02020603050405020304" pitchFamily="18" charset="0"/>
                        </a:rPr>
                        <a:t>Knowledge</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0.81</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0.81</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0.82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9782675"/>
                  </a:ext>
                </a:extLst>
              </a:tr>
              <a:tr h="0">
                <a:tc vMerge="1">
                  <a:txBody>
                    <a:bodyPr/>
                    <a:lstStyle/>
                    <a:p>
                      <a:pPr marL="0" marR="0" algn="l">
                        <a:lnSpc>
                          <a:spcPct val="115000"/>
                        </a:lnSpc>
                        <a:spcAft>
                          <a:spcPts val="800"/>
                        </a:spcAft>
                        <a:buNone/>
                      </a:pPr>
                      <a:endParaRPr lang="en-US" sz="11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Arial" panose="020B0604020202020204" pitchFamily="34" charset="0"/>
                        </a:rPr>
                        <a:t>+</a:t>
                      </a:r>
                    </a:p>
                  </a:txBody>
                  <a:tcPr marL="68580" marR="68580" marT="0" marB="0"/>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Reasoning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Definition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Knowledge, </a:t>
                      </a:r>
                      <a:r>
                        <a:rPr lang="en-US" sz="1800" b="1" kern="100">
                          <a:effectLst/>
                          <a:latin typeface="Arial" panose="020B0604020202020204" pitchFamily="34" charset="0"/>
                          <a:ea typeface="Aptos" panose="020B0004020202020204" pitchFamily="34" charset="0"/>
                          <a:cs typeface="Times New Roman" panose="02020603050405020304" pitchFamily="18" charset="0"/>
                        </a:rPr>
                        <a:t>Hallucination Pattern</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b="1" kern="100">
                          <a:effectLst/>
                          <a:latin typeface="Arial" panose="020B0604020202020204" pitchFamily="34" charset="0"/>
                          <a:ea typeface="Aptos" panose="020B0004020202020204" pitchFamily="34" charset="0"/>
                          <a:cs typeface="Times New Roman" panose="02020603050405020304" pitchFamily="18" charset="0"/>
                        </a:rPr>
                        <a:t>0.82</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0.82</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0.83</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5574030"/>
                  </a:ext>
                </a:extLst>
              </a:tr>
              <a:tr h="0">
                <a:tc vMerge="1">
                  <a:txBody>
                    <a:bodyPr/>
                    <a:lstStyle/>
                    <a:p>
                      <a:endParaRPr lang="en-US"/>
                    </a:p>
                  </a:txBody>
                  <a:tcPr/>
                </a:tc>
                <a:tc>
                  <a:txBody>
                    <a:bodyPr/>
                    <a:lstStyle/>
                    <a:p>
                      <a:pPr marL="0" marR="0" lvl="0" indent="0" algn="ctr" defTabSz="914400" rtl="0" eaLnBrk="1" fontAlgn="auto" latinLnBrk="0" hangingPunct="1">
                        <a:lnSpc>
                          <a:spcPct val="115000"/>
                        </a:lnSpc>
                        <a:spcBef>
                          <a:spcPts val="0"/>
                        </a:spcBef>
                        <a:spcAft>
                          <a:spcPts val="800"/>
                        </a:spcAft>
                        <a:buClrTx/>
                        <a:buSzTx/>
                        <a:buFontTx/>
                        <a:buNone/>
                        <a:tabLst/>
                        <a:defRPr/>
                      </a:pPr>
                      <a:r>
                        <a:rPr lang="en-US" sz="1800" kern="100">
                          <a:effectLst/>
                          <a:latin typeface="Arial" panose="020B0604020202020204" pitchFamily="34" charset="0"/>
                          <a:ea typeface="Aptos" panose="020B0004020202020204" pitchFamily="34" charset="0"/>
                          <a:cs typeface="Arial" panose="020B0604020202020204" pitchFamily="34" charset="0"/>
                        </a:rPr>
                        <a:t>+</a:t>
                      </a:r>
                    </a:p>
                    <a:p>
                      <a:pPr marL="0" marR="0" algn="ctr">
                        <a:lnSpc>
                          <a:spcPct val="115000"/>
                        </a:lnSpc>
                        <a:spcAft>
                          <a:spcPts val="800"/>
                        </a:spcAft>
                        <a:buNone/>
                      </a:pPr>
                      <a:endParaRPr lang="en-US" sz="1800" kern="100">
                        <a:effectLst/>
                        <a:latin typeface="Arial" panose="020B0604020202020204" pitchFamily="34" charset="0"/>
                        <a:ea typeface="Aptos" panose="020B0004020202020204" pitchFamily="34" charset="0"/>
                        <a:cs typeface="Arial" panose="020B0604020202020204" pitchFamily="34" charset="0"/>
                      </a:endParaRPr>
                    </a:p>
                  </a:txBody>
                  <a:tcPr marL="68580" marR="68580" marT="0" marB="0">
                    <a:solidFill>
                      <a:schemeClr val="accent2">
                        <a:lumMod val="20000"/>
                        <a:lumOff val="80000"/>
                      </a:schemeClr>
                    </a:solidFill>
                  </a:tcPr>
                </a:tc>
                <a:tc>
                  <a:txBody>
                    <a:bodyPr/>
                    <a:lstStyle/>
                    <a:p>
                      <a:pPr marL="0" marR="0">
                        <a:lnSpc>
                          <a:spcPct val="115000"/>
                        </a:lnSpc>
                        <a:spcAft>
                          <a:spcPts val="800"/>
                        </a:spcAft>
                        <a:buNone/>
                      </a:pPr>
                      <a:r>
                        <a:rPr lang="en-US" sz="1800" kern="100">
                          <a:effectLst/>
                          <a:latin typeface="Arial" panose="020B0604020202020204" pitchFamily="34" charset="0"/>
                          <a:ea typeface="Aptos" panose="020B0004020202020204" pitchFamily="34" charset="0"/>
                          <a:cs typeface="Times New Roman" panose="02020603050405020304" pitchFamily="18" charset="0"/>
                        </a:rPr>
                        <a:t>JSON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Reasoning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Definition</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kern="100">
                          <a:effectLst/>
                          <a:latin typeface="Arial" panose="020B0604020202020204" pitchFamily="34" charset="0"/>
                          <a:ea typeface="Aptos" panose="020B0004020202020204" pitchFamily="34" charset="0"/>
                          <a:cs typeface="Times New Roman" panose="02020603050405020304" pitchFamily="18" charset="0"/>
                        </a:rPr>
                        <a:t>Knowledge, Hallucination Pattern, </a:t>
                      </a:r>
                      <a:r>
                        <a:rPr lang="en-US" sz="1800" b="1"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Paired Response</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15000"/>
                        </a:lnSpc>
                        <a:spcAft>
                          <a:spcPts val="800"/>
                        </a:spcAft>
                        <a:buNone/>
                      </a:pPr>
                      <a:r>
                        <a:rPr lang="en-US" sz="1800" b="1"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0.88</a:t>
                      </a: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15000"/>
                        </a:lnSpc>
                        <a:spcAft>
                          <a:spcPts val="800"/>
                        </a:spcAft>
                        <a:buNone/>
                      </a:pPr>
                      <a:r>
                        <a:rPr lang="en-US" sz="1800"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0.88</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2">
                        <a:lumMod val="20000"/>
                        <a:lumOff val="80000"/>
                      </a:schemeClr>
                    </a:solidFill>
                  </a:tcPr>
                </a:tc>
                <a:tc>
                  <a:txBody>
                    <a:bodyPr/>
                    <a:lstStyle/>
                    <a:p>
                      <a:pPr marL="0" marR="0" algn="ctr">
                        <a:lnSpc>
                          <a:spcPct val="115000"/>
                        </a:lnSpc>
                        <a:spcAft>
                          <a:spcPts val="800"/>
                        </a:spcAft>
                        <a:buNone/>
                      </a:pPr>
                      <a:r>
                        <a:rPr lang="en-US" sz="1800" kern="100">
                          <a:solidFill>
                            <a:srgbClr val="000000"/>
                          </a:solidFill>
                          <a:effectLst/>
                          <a:latin typeface="Arial" panose="020B0604020202020204" pitchFamily="34" charset="0"/>
                          <a:ea typeface="Aptos" panose="020B0004020202020204" pitchFamily="34" charset="0"/>
                          <a:cs typeface="Times New Roman" panose="02020603050405020304" pitchFamily="18" charset="0"/>
                        </a:rPr>
                        <a:t>0.89</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159454486"/>
                  </a:ext>
                </a:extLst>
              </a:tr>
            </a:tbl>
          </a:graphicData>
        </a:graphic>
      </p:graphicFrame>
      <p:sp>
        <p:nvSpPr>
          <p:cNvPr id="6" name="Rectangle 5">
            <a:extLst>
              <a:ext uri="{FF2B5EF4-FFF2-40B4-BE49-F238E27FC236}">
                <a16:creationId xmlns:a16="http://schemas.microsoft.com/office/drawing/2014/main" id="{50DA0A1F-E1D6-AB28-4C43-1CC54DFE741E}"/>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32DA8430-70BD-F37A-D755-5D5E57C6D558}"/>
              </a:ext>
            </a:extLst>
          </p:cNvPr>
          <p:cNvSpPr/>
          <p:nvPr/>
        </p:nvSpPr>
        <p:spPr>
          <a:xfrm>
            <a:off x="107415" y="5805602"/>
            <a:ext cx="8874891" cy="447283"/>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002060"/>
                </a:solidFill>
                <a:highlight>
                  <a:srgbClr val="FFFFFF"/>
                </a:highlight>
                <a:latin typeface="Tahoma"/>
                <a:ea typeface="Tahoma"/>
                <a:cs typeface="Tahoma"/>
              </a:rPr>
              <a:t>Comprehensive all-strategy prompt achieved highest F1 of 0.88</a:t>
            </a:r>
            <a:endParaRPr lang="en-SG" sz="2000">
              <a:solidFill>
                <a:srgbClr val="002060"/>
              </a:solidFill>
              <a:highlight>
                <a:srgbClr val="FFFFFF"/>
              </a:highlight>
              <a:latin typeface="Tahoma"/>
              <a:ea typeface="Tahoma"/>
              <a:cs typeface="Tahoma"/>
            </a:endParaRPr>
          </a:p>
        </p:txBody>
      </p:sp>
    </p:spTree>
    <p:extLst>
      <p:ext uri="{BB962C8B-B14F-4D97-AF65-F5344CB8AC3E}">
        <p14:creationId xmlns:p14="http://schemas.microsoft.com/office/powerpoint/2010/main" val="995450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CC5A3-6C1B-6684-9234-3244F6FF8449}"/>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B269FA45-033D-A3DB-64CD-87A0D70A067D}"/>
              </a:ext>
            </a:extLst>
          </p:cNvPr>
          <p:cNvSpPr/>
          <p:nvPr/>
        </p:nvSpPr>
        <p:spPr>
          <a:xfrm>
            <a:off x="12765" y="92115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D98CC-D9A3-E493-FE9C-07A1B16957B0}"/>
              </a:ext>
            </a:extLst>
          </p:cNvPr>
          <p:cNvSpPr>
            <a:spLocks noGrp="1"/>
          </p:cNvSpPr>
          <p:nvPr>
            <p:ph type="title"/>
          </p:nvPr>
        </p:nvSpPr>
        <p:spPr>
          <a:xfrm>
            <a:off x="361870" y="194200"/>
            <a:ext cx="6553200" cy="538609"/>
          </a:xfrm>
        </p:spPr>
        <p:txBody>
          <a:bodyPr/>
          <a:lstStyle/>
          <a:p>
            <a:r>
              <a:rPr lang="en-US" sz="2900">
                <a:latin typeface="Century Gothic"/>
              </a:rPr>
              <a:t>Best LLM Prompt:</a:t>
            </a:r>
            <a:r>
              <a:rPr lang="en-SG" sz="2900">
                <a:latin typeface="Century Gothic"/>
              </a:rPr>
              <a:t> Dialogue</a:t>
            </a:r>
            <a:endParaRPr lang="en-SG"/>
          </a:p>
        </p:txBody>
      </p:sp>
      <p:grpSp>
        <p:nvGrpSpPr>
          <p:cNvPr id="40" name="Group 39">
            <a:extLst>
              <a:ext uri="{FF2B5EF4-FFF2-40B4-BE49-F238E27FC236}">
                <a16:creationId xmlns:a16="http://schemas.microsoft.com/office/drawing/2014/main" id="{C17C7D08-AD5E-D033-47DD-9C9F5AC2E4E1}"/>
              </a:ext>
            </a:extLst>
          </p:cNvPr>
          <p:cNvGrpSpPr/>
          <p:nvPr/>
        </p:nvGrpSpPr>
        <p:grpSpPr>
          <a:xfrm>
            <a:off x="265592" y="1257664"/>
            <a:ext cx="8820979" cy="4342671"/>
            <a:chOff x="0" y="914401"/>
            <a:chExt cx="7046737" cy="3007172"/>
          </a:xfrm>
        </p:grpSpPr>
        <p:pic>
          <p:nvPicPr>
            <p:cNvPr id="16" name="Picture 15">
              <a:extLst>
                <a:ext uri="{FF2B5EF4-FFF2-40B4-BE49-F238E27FC236}">
                  <a16:creationId xmlns:a16="http://schemas.microsoft.com/office/drawing/2014/main" id="{B28B0446-83C0-F3FF-0A3C-24718673A015}"/>
                </a:ext>
              </a:extLst>
            </p:cNvPr>
            <p:cNvPicPr>
              <a:picLocks noChangeAspect="1"/>
            </p:cNvPicPr>
            <p:nvPr/>
          </p:nvPicPr>
          <p:blipFill>
            <a:blip r:embed="rId3"/>
            <a:srcRect l="1409" t="5231" r="2064" b="50746"/>
            <a:stretch>
              <a:fillRect/>
            </a:stretch>
          </p:blipFill>
          <p:spPr>
            <a:xfrm>
              <a:off x="0" y="914401"/>
              <a:ext cx="6790613" cy="3007172"/>
            </a:xfrm>
            <a:prstGeom prst="rect">
              <a:avLst/>
            </a:prstGeom>
          </p:spPr>
        </p:pic>
        <p:sp>
          <p:nvSpPr>
            <p:cNvPr id="17" name="Rectangle 16">
              <a:extLst>
                <a:ext uri="{FF2B5EF4-FFF2-40B4-BE49-F238E27FC236}">
                  <a16:creationId xmlns:a16="http://schemas.microsoft.com/office/drawing/2014/main" id="{81248DE4-68D1-D6E0-9BF9-3F856B4DEDAC}"/>
                </a:ext>
              </a:extLst>
            </p:cNvPr>
            <p:cNvSpPr/>
            <p:nvPr/>
          </p:nvSpPr>
          <p:spPr>
            <a:xfrm>
              <a:off x="361869" y="1937459"/>
              <a:ext cx="6428744" cy="60318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B10E96-4AC9-030B-2E47-1B357C6FAFFB}"/>
                </a:ext>
              </a:extLst>
            </p:cNvPr>
            <p:cNvSpPr/>
            <p:nvPr/>
          </p:nvSpPr>
          <p:spPr>
            <a:xfrm>
              <a:off x="361867" y="2561355"/>
              <a:ext cx="6428744" cy="827322"/>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9" name="TextBox 18">
              <a:extLst>
                <a:ext uri="{FF2B5EF4-FFF2-40B4-BE49-F238E27FC236}">
                  <a16:creationId xmlns:a16="http://schemas.microsoft.com/office/drawing/2014/main" id="{D63A0498-951C-C9D7-2BC0-2F8FAE89BE32}"/>
                </a:ext>
              </a:extLst>
            </p:cNvPr>
            <p:cNvSpPr txBox="1"/>
            <p:nvPr/>
          </p:nvSpPr>
          <p:spPr>
            <a:xfrm>
              <a:off x="3263077" y="2369548"/>
              <a:ext cx="3658066" cy="213127"/>
            </a:xfrm>
            <a:prstGeom prst="rect">
              <a:avLst/>
            </a:prstGeom>
            <a:noFill/>
          </p:spPr>
          <p:txBody>
            <a:bodyPr wrap="square" rtlCol="0">
              <a:spAutoFit/>
            </a:bodyPr>
            <a:lstStyle/>
            <a:p>
              <a:r>
                <a:rPr lang="en-US" sz="1400" b="1">
                  <a:solidFill>
                    <a:srgbClr val="C00000"/>
                  </a:solidFill>
                </a:rPr>
                <a:t> Definitions of Hallucination and Non-Hallucination</a:t>
              </a:r>
            </a:p>
          </p:txBody>
        </p:sp>
        <p:sp>
          <p:nvSpPr>
            <p:cNvPr id="20" name="TextBox 19">
              <a:extLst>
                <a:ext uri="{FF2B5EF4-FFF2-40B4-BE49-F238E27FC236}">
                  <a16:creationId xmlns:a16="http://schemas.microsoft.com/office/drawing/2014/main" id="{5596A375-51BA-017A-FB27-CD723C733D1D}"/>
                </a:ext>
              </a:extLst>
            </p:cNvPr>
            <p:cNvSpPr txBox="1"/>
            <p:nvPr/>
          </p:nvSpPr>
          <p:spPr>
            <a:xfrm>
              <a:off x="5788686" y="3191219"/>
              <a:ext cx="1258051" cy="213127"/>
            </a:xfrm>
            <a:prstGeom prst="rect">
              <a:avLst/>
            </a:prstGeom>
            <a:noFill/>
          </p:spPr>
          <p:txBody>
            <a:bodyPr wrap="square" lIns="91440" tIns="45720" rIns="91440" bIns="45720" rtlCol="0" anchor="t">
              <a:spAutoFit/>
            </a:bodyPr>
            <a:lstStyle/>
            <a:p>
              <a:r>
                <a:rPr lang="en-US" sz="1400" b="1">
                  <a:solidFill>
                    <a:srgbClr val="406BE4"/>
                  </a:solidFill>
                  <a:latin typeface="Arial"/>
                  <a:cs typeface="Arial"/>
                </a:rPr>
                <a:t>JSON Output</a:t>
              </a:r>
              <a:endParaRPr lang="en-US" sz="1400" b="1">
                <a:solidFill>
                  <a:srgbClr val="406BE4"/>
                </a:solidFill>
              </a:endParaRPr>
            </a:p>
          </p:txBody>
        </p:sp>
        <p:sp>
          <p:nvSpPr>
            <p:cNvPr id="21" name="Rectangle 20">
              <a:extLst>
                <a:ext uri="{FF2B5EF4-FFF2-40B4-BE49-F238E27FC236}">
                  <a16:creationId xmlns:a16="http://schemas.microsoft.com/office/drawing/2014/main" id="{FB6D3EDF-94AF-3544-19AC-BEB843FE1D39}"/>
                </a:ext>
              </a:extLst>
            </p:cNvPr>
            <p:cNvSpPr/>
            <p:nvPr/>
          </p:nvSpPr>
          <p:spPr>
            <a:xfrm>
              <a:off x="361868" y="1379134"/>
              <a:ext cx="6428744" cy="535977"/>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2" name="TextBox 21">
              <a:extLst>
                <a:ext uri="{FF2B5EF4-FFF2-40B4-BE49-F238E27FC236}">
                  <a16:creationId xmlns:a16="http://schemas.microsoft.com/office/drawing/2014/main" id="{B469E99C-ECA1-1D12-F16D-211D07925605}"/>
                </a:ext>
              </a:extLst>
            </p:cNvPr>
            <p:cNvSpPr txBox="1"/>
            <p:nvPr/>
          </p:nvSpPr>
          <p:spPr>
            <a:xfrm>
              <a:off x="5904857" y="1744254"/>
              <a:ext cx="1020402" cy="213127"/>
            </a:xfrm>
            <a:prstGeom prst="rect">
              <a:avLst/>
            </a:prstGeom>
            <a:noFill/>
          </p:spPr>
          <p:txBody>
            <a:bodyPr wrap="square" lIns="91440" tIns="45720" rIns="91440" bIns="45720" rtlCol="0" anchor="t">
              <a:spAutoFit/>
            </a:bodyPr>
            <a:lstStyle/>
            <a:p>
              <a:r>
                <a:rPr lang="en-US" sz="1400" b="1">
                  <a:solidFill>
                    <a:srgbClr val="406BE4"/>
                  </a:solidFill>
                  <a:latin typeface="Arial"/>
                  <a:cs typeface="Arial"/>
                </a:rPr>
                <a:t>JSON Input</a:t>
              </a:r>
              <a:endParaRPr lang="en-US" sz="1400" b="1">
                <a:solidFill>
                  <a:srgbClr val="406BE4"/>
                </a:solidFill>
              </a:endParaRPr>
            </a:p>
          </p:txBody>
        </p:sp>
        <p:sp>
          <p:nvSpPr>
            <p:cNvPr id="30" name="TextBox 29">
              <a:extLst>
                <a:ext uri="{FF2B5EF4-FFF2-40B4-BE49-F238E27FC236}">
                  <a16:creationId xmlns:a16="http://schemas.microsoft.com/office/drawing/2014/main" id="{C17DFC75-6ACA-2DDA-6E88-B79D599F029C}"/>
                </a:ext>
              </a:extLst>
            </p:cNvPr>
            <p:cNvSpPr txBox="1"/>
            <p:nvPr/>
          </p:nvSpPr>
          <p:spPr>
            <a:xfrm>
              <a:off x="3202897" y="1433040"/>
              <a:ext cx="1585308" cy="213127"/>
            </a:xfrm>
            <a:prstGeom prst="rect">
              <a:avLst/>
            </a:prstGeom>
            <a:noFill/>
          </p:spPr>
          <p:txBody>
            <a:bodyPr wrap="square" rtlCol="0">
              <a:spAutoFit/>
            </a:bodyPr>
            <a:lstStyle/>
            <a:p>
              <a:r>
                <a:rPr lang="en-US" sz="1400" b="1">
                  <a:solidFill>
                    <a:srgbClr val="FD23F5"/>
                  </a:solidFill>
                </a:rPr>
                <a:t>Knowledge Input</a:t>
              </a:r>
            </a:p>
          </p:txBody>
        </p:sp>
        <p:sp>
          <p:nvSpPr>
            <p:cNvPr id="31" name="Rectangle 30">
              <a:extLst>
                <a:ext uri="{FF2B5EF4-FFF2-40B4-BE49-F238E27FC236}">
                  <a16:creationId xmlns:a16="http://schemas.microsoft.com/office/drawing/2014/main" id="{DBFC2CD8-9DAE-5995-879E-611E3B4F4870}"/>
                </a:ext>
              </a:extLst>
            </p:cNvPr>
            <p:cNvSpPr/>
            <p:nvPr/>
          </p:nvSpPr>
          <p:spPr>
            <a:xfrm>
              <a:off x="361867" y="3409859"/>
              <a:ext cx="6428744" cy="499690"/>
            </a:xfrm>
            <a:prstGeom prst="rect">
              <a:avLst/>
            </a:prstGeom>
            <a:noFill/>
            <a:ln>
              <a:solidFill>
                <a:srgbClr val="FF018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2" name="TextBox 31">
              <a:extLst>
                <a:ext uri="{FF2B5EF4-FFF2-40B4-BE49-F238E27FC236}">
                  <a16:creationId xmlns:a16="http://schemas.microsoft.com/office/drawing/2014/main" id="{C7A21762-D4F9-69B4-8981-B3B58244B2E4}"/>
                </a:ext>
              </a:extLst>
            </p:cNvPr>
            <p:cNvSpPr txBox="1"/>
            <p:nvPr/>
          </p:nvSpPr>
          <p:spPr>
            <a:xfrm>
              <a:off x="5038742" y="3646121"/>
              <a:ext cx="1919805" cy="213127"/>
            </a:xfrm>
            <a:prstGeom prst="rect">
              <a:avLst/>
            </a:prstGeom>
            <a:noFill/>
          </p:spPr>
          <p:txBody>
            <a:bodyPr wrap="square" rtlCol="0">
              <a:spAutoFit/>
            </a:bodyPr>
            <a:lstStyle/>
            <a:p>
              <a:r>
                <a:rPr lang="en-US" sz="1400" b="1">
                  <a:solidFill>
                    <a:srgbClr val="FF0188"/>
                  </a:solidFill>
                </a:rPr>
                <a:t>Step by Step Reasoning</a:t>
              </a:r>
            </a:p>
          </p:txBody>
        </p:sp>
        <p:sp>
          <p:nvSpPr>
            <p:cNvPr id="36" name="TextBox 35">
              <a:extLst>
                <a:ext uri="{FF2B5EF4-FFF2-40B4-BE49-F238E27FC236}">
                  <a16:creationId xmlns:a16="http://schemas.microsoft.com/office/drawing/2014/main" id="{4EEEACA7-E85A-75CB-DC87-4192D066C4B1}"/>
                </a:ext>
              </a:extLst>
            </p:cNvPr>
            <p:cNvSpPr txBox="1"/>
            <p:nvPr/>
          </p:nvSpPr>
          <p:spPr>
            <a:xfrm>
              <a:off x="3214242" y="1695851"/>
              <a:ext cx="1857738" cy="213127"/>
            </a:xfrm>
            <a:prstGeom prst="rect">
              <a:avLst/>
            </a:prstGeom>
            <a:noFill/>
          </p:spPr>
          <p:txBody>
            <a:bodyPr wrap="square" rtlCol="0">
              <a:spAutoFit/>
            </a:bodyPr>
            <a:lstStyle/>
            <a:p>
              <a:r>
                <a:rPr lang="en-US" sz="1400" b="1">
                  <a:solidFill>
                    <a:srgbClr val="E08100"/>
                  </a:solidFill>
                </a:rPr>
                <a:t>Paired Response Input</a:t>
              </a:r>
            </a:p>
          </p:txBody>
        </p:sp>
        <p:pic>
          <p:nvPicPr>
            <p:cNvPr id="39" name="Picture 38">
              <a:extLst>
                <a:ext uri="{FF2B5EF4-FFF2-40B4-BE49-F238E27FC236}">
                  <a16:creationId xmlns:a16="http://schemas.microsoft.com/office/drawing/2014/main" id="{A7230875-7D25-CAE1-D19D-38118AE4BF81}"/>
                </a:ext>
              </a:extLst>
            </p:cNvPr>
            <p:cNvPicPr>
              <a:picLocks noChangeAspect="1"/>
            </p:cNvPicPr>
            <p:nvPr/>
          </p:nvPicPr>
          <p:blipFill>
            <a:blip r:embed="rId4"/>
            <a:srcRect l="59191"/>
            <a:stretch>
              <a:fillRect/>
            </a:stretch>
          </p:blipFill>
          <p:spPr>
            <a:xfrm>
              <a:off x="3170614" y="1469985"/>
              <a:ext cx="64567" cy="158216"/>
            </a:xfrm>
            <a:prstGeom prst="rect">
              <a:avLst/>
            </a:prstGeom>
          </p:spPr>
        </p:pic>
      </p:grpSp>
      <p:pic>
        <p:nvPicPr>
          <p:cNvPr id="47" name="Picture 46">
            <a:extLst>
              <a:ext uri="{FF2B5EF4-FFF2-40B4-BE49-F238E27FC236}">
                <a16:creationId xmlns:a16="http://schemas.microsoft.com/office/drawing/2014/main" id="{DC5899BD-DFB6-64E4-FBAB-AEB3DD58D32B}"/>
              </a:ext>
            </a:extLst>
          </p:cNvPr>
          <p:cNvPicPr>
            <a:picLocks noChangeAspect="1"/>
          </p:cNvPicPr>
          <p:nvPr/>
        </p:nvPicPr>
        <p:blipFill>
          <a:blip r:embed="rId5"/>
          <a:srcRect l="58370" r="7224"/>
          <a:stretch>
            <a:fillRect/>
          </a:stretch>
        </p:blipFill>
        <p:spPr>
          <a:xfrm>
            <a:off x="4241284" y="2399374"/>
            <a:ext cx="95674" cy="287742"/>
          </a:xfrm>
          <a:prstGeom prst="rect">
            <a:avLst/>
          </a:prstGeom>
        </p:spPr>
      </p:pic>
    </p:spTree>
    <p:extLst>
      <p:ext uri="{BB962C8B-B14F-4D97-AF65-F5344CB8AC3E}">
        <p14:creationId xmlns:p14="http://schemas.microsoft.com/office/powerpoint/2010/main" val="310469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3995-4C2A-C5C2-C1A7-74DAA26394A5}"/>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21FCAC44-AC54-86DA-F396-4895CFE2DB49}"/>
              </a:ext>
            </a:extLst>
          </p:cNvPr>
          <p:cNvSpPr/>
          <p:nvPr/>
        </p:nvSpPr>
        <p:spPr>
          <a:xfrm>
            <a:off x="12765" y="92115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6EF14-277A-920F-EA33-AF6879C91CD8}"/>
              </a:ext>
            </a:extLst>
          </p:cNvPr>
          <p:cNvSpPr>
            <a:spLocks noGrp="1"/>
          </p:cNvSpPr>
          <p:nvPr>
            <p:ph type="title"/>
          </p:nvPr>
        </p:nvSpPr>
        <p:spPr>
          <a:xfrm>
            <a:off x="361870" y="194200"/>
            <a:ext cx="6553200" cy="538609"/>
          </a:xfrm>
        </p:spPr>
        <p:txBody>
          <a:bodyPr/>
          <a:lstStyle/>
          <a:p>
            <a:r>
              <a:rPr lang="en-US" sz="2900">
                <a:latin typeface="Century Gothic"/>
              </a:rPr>
              <a:t>Best LLM Prompt:</a:t>
            </a:r>
            <a:r>
              <a:rPr lang="en-SG" sz="2900">
                <a:latin typeface="Century Gothic"/>
              </a:rPr>
              <a:t> Dialogue</a:t>
            </a:r>
            <a:endParaRPr lang="en-SG"/>
          </a:p>
        </p:txBody>
      </p:sp>
      <p:grpSp>
        <p:nvGrpSpPr>
          <p:cNvPr id="45" name="Group 44">
            <a:extLst>
              <a:ext uri="{FF2B5EF4-FFF2-40B4-BE49-F238E27FC236}">
                <a16:creationId xmlns:a16="http://schemas.microsoft.com/office/drawing/2014/main" id="{B06198DE-5AA7-C060-CA78-E57D605C6396}"/>
              </a:ext>
            </a:extLst>
          </p:cNvPr>
          <p:cNvGrpSpPr/>
          <p:nvPr/>
        </p:nvGrpSpPr>
        <p:grpSpPr>
          <a:xfrm>
            <a:off x="468775" y="1429473"/>
            <a:ext cx="8918303" cy="4224759"/>
            <a:chOff x="282053" y="3896626"/>
            <a:chExt cx="7010392" cy="2990309"/>
          </a:xfrm>
        </p:grpSpPr>
        <p:grpSp>
          <p:nvGrpSpPr>
            <p:cNvPr id="40" name="Group 39">
              <a:extLst>
                <a:ext uri="{FF2B5EF4-FFF2-40B4-BE49-F238E27FC236}">
                  <a16:creationId xmlns:a16="http://schemas.microsoft.com/office/drawing/2014/main" id="{A581D0FA-2CA0-C28D-FDE4-AF4FCE606C12}"/>
                </a:ext>
              </a:extLst>
            </p:cNvPr>
            <p:cNvGrpSpPr/>
            <p:nvPr/>
          </p:nvGrpSpPr>
          <p:grpSpPr>
            <a:xfrm>
              <a:off x="282053" y="3896626"/>
              <a:ext cx="7010392" cy="2990309"/>
              <a:chOff x="282053" y="3901906"/>
              <a:chExt cx="7010392" cy="2990309"/>
            </a:xfrm>
          </p:grpSpPr>
          <p:pic>
            <p:nvPicPr>
              <p:cNvPr id="16" name="Picture 15">
                <a:extLst>
                  <a:ext uri="{FF2B5EF4-FFF2-40B4-BE49-F238E27FC236}">
                    <a16:creationId xmlns:a16="http://schemas.microsoft.com/office/drawing/2014/main" id="{004CB13B-A08A-06B5-BF2A-F2F0BEF54462}"/>
                  </a:ext>
                </a:extLst>
              </p:cNvPr>
              <p:cNvPicPr>
                <a:picLocks noChangeAspect="1"/>
              </p:cNvPicPr>
              <p:nvPr/>
            </p:nvPicPr>
            <p:blipFill>
              <a:blip r:embed="rId3"/>
              <a:srcRect l="5418" t="48966" r="2064" b="7258"/>
              <a:stretch>
                <a:fillRect/>
              </a:stretch>
            </p:blipFill>
            <p:spPr>
              <a:xfrm>
                <a:off x="282053" y="3901906"/>
                <a:ext cx="6508560" cy="2990309"/>
              </a:xfrm>
              <a:prstGeom prst="rect">
                <a:avLst/>
              </a:prstGeom>
            </p:spPr>
          </p:pic>
          <p:sp>
            <p:nvSpPr>
              <p:cNvPr id="23" name="Rectangle 22">
                <a:extLst>
                  <a:ext uri="{FF2B5EF4-FFF2-40B4-BE49-F238E27FC236}">
                    <a16:creationId xmlns:a16="http://schemas.microsoft.com/office/drawing/2014/main" id="{C89296E0-CA1F-8BB9-06C6-502C8D61F4F9}"/>
                  </a:ext>
                </a:extLst>
              </p:cNvPr>
              <p:cNvSpPr/>
              <p:nvPr/>
            </p:nvSpPr>
            <p:spPr>
              <a:xfrm>
                <a:off x="361868" y="3901906"/>
                <a:ext cx="6428744" cy="86116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D9971"/>
                  </a:solidFill>
                </a:endParaRPr>
              </a:p>
            </p:txBody>
          </p:sp>
          <p:sp>
            <p:nvSpPr>
              <p:cNvPr id="24" name="TextBox 23">
                <a:extLst>
                  <a:ext uri="{FF2B5EF4-FFF2-40B4-BE49-F238E27FC236}">
                    <a16:creationId xmlns:a16="http://schemas.microsoft.com/office/drawing/2014/main" id="{8EA42324-4A97-191E-AC48-63476706349B}"/>
                  </a:ext>
                </a:extLst>
              </p:cNvPr>
              <p:cNvSpPr txBox="1"/>
              <p:nvPr/>
            </p:nvSpPr>
            <p:spPr>
              <a:xfrm>
                <a:off x="4236728" y="4592146"/>
                <a:ext cx="3055717" cy="217846"/>
              </a:xfrm>
              <a:prstGeom prst="rect">
                <a:avLst/>
              </a:prstGeom>
              <a:noFill/>
            </p:spPr>
            <p:txBody>
              <a:bodyPr wrap="square" rtlCol="0">
                <a:spAutoFit/>
              </a:bodyPr>
              <a:lstStyle/>
              <a:p>
                <a:r>
                  <a:rPr lang="en-US" sz="1400" b="1">
                    <a:solidFill>
                      <a:srgbClr val="00B0F0"/>
                    </a:solidFill>
                  </a:rPr>
                  <a:t> Definitions of Hallucination Patterns</a:t>
                </a:r>
              </a:p>
            </p:txBody>
          </p:sp>
        </p:grpSp>
        <p:sp>
          <p:nvSpPr>
            <p:cNvPr id="42" name="Rectangle 41">
              <a:extLst>
                <a:ext uri="{FF2B5EF4-FFF2-40B4-BE49-F238E27FC236}">
                  <a16:creationId xmlns:a16="http://schemas.microsoft.com/office/drawing/2014/main" id="{4C1E082A-7293-4BF9-5918-DFCC2735AB09}"/>
                </a:ext>
              </a:extLst>
            </p:cNvPr>
            <p:cNvSpPr/>
            <p:nvPr/>
          </p:nvSpPr>
          <p:spPr>
            <a:xfrm>
              <a:off x="361866" y="4872942"/>
              <a:ext cx="6428745" cy="1969614"/>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3" name="TextBox 42">
              <a:extLst>
                <a:ext uri="{FF2B5EF4-FFF2-40B4-BE49-F238E27FC236}">
                  <a16:creationId xmlns:a16="http://schemas.microsoft.com/office/drawing/2014/main" id="{5C932620-862F-96C0-0259-F09E901064B6}"/>
                </a:ext>
              </a:extLst>
            </p:cNvPr>
            <p:cNvSpPr txBox="1"/>
            <p:nvPr/>
          </p:nvSpPr>
          <p:spPr>
            <a:xfrm>
              <a:off x="4611734" y="6166631"/>
              <a:ext cx="2414011" cy="217846"/>
            </a:xfrm>
            <a:prstGeom prst="rect">
              <a:avLst/>
            </a:prstGeom>
            <a:noFill/>
          </p:spPr>
          <p:txBody>
            <a:bodyPr wrap="square" lIns="91440" tIns="45720" rIns="91440" bIns="45720" rtlCol="0" anchor="t">
              <a:spAutoFit/>
            </a:bodyPr>
            <a:lstStyle/>
            <a:p>
              <a:r>
                <a:rPr lang="en-US" sz="1400" b="1">
                  <a:solidFill>
                    <a:schemeClr val="accent4">
                      <a:lumMod val="75000"/>
                    </a:schemeClr>
                  </a:solidFill>
                  <a:latin typeface="Arial"/>
                  <a:cs typeface="Arial"/>
                </a:rPr>
                <a:t>Example of Expected Output</a:t>
              </a:r>
              <a:endParaRPr lang="en-US" sz="1400" b="1">
                <a:solidFill>
                  <a:schemeClr val="accent4">
                    <a:lumMod val="75000"/>
                  </a:schemeClr>
                </a:solidFill>
              </a:endParaRPr>
            </a:p>
          </p:txBody>
        </p:sp>
      </p:grpSp>
    </p:spTree>
    <p:extLst>
      <p:ext uri="{BB962C8B-B14F-4D97-AF65-F5344CB8AC3E}">
        <p14:creationId xmlns:p14="http://schemas.microsoft.com/office/powerpoint/2010/main" val="21468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BC12C-799B-3A18-6424-27530E44DBF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027C69A4-69B7-BEEB-71EA-57CE2FEFED3B}"/>
              </a:ext>
            </a:extLst>
          </p:cNvPr>
          <p:cNvSpPr/>
          <p:nvPr/>
        </p:nvSpPr>
        <p:spPr>
          <a:xfrm>
            <a:off x="12765" y="921150"/>
            <a:ext cx="9131234" cy="8576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B55B4EB-62CA-86A3-24A9-F1FED15DC58B}"/>
              </a:ext>
            </a:extLst>
          </p:cNvPr>
          <p:cNvSpPr/>
          <p:nvPr/>
        </p:nvSpPr>
        <p:spPr>
          <a:xfrm>
            <a:off x="-3722" y="5759552"/>
            <a:ext cx="2353387" cy="1125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B9218-9A38-2CCF-F2DE-D1F1EB465039}"/>
              </a:ext>
            </a:extLst>
          </p:cNvPr>
          <p:cNvSpPr>
            <a:spLocks noGrp="1"/>
          </p:cNvSpPr>
          <p:nvPr>
            <p:ph type="title"/>
          </p:nvPr>
        </p:nvSpPr>
        <p:spPr>
          <a:xfrm>
            <a:off x="361870" y="194200"/>
            <a:ext cx="6553200" cy="538609"/>
          </a:xfrm>
        </p:spPr>
        <p:txBody>
          <a:bodyPr/>
          <a:lstStyle/>
          <a:p>
            <a:r>
              <a:rPr lang="en-US" sz="2900">
                <a:latin typeface="Century Gothic"/>
              </a:rPr>
              <a:t>Best LLM Prompt:</a:t>
            </a:r>
            <a:r>
              <a:rPr lang="en-SG" sz="2900">
                <a:latin typeface="Century Gothic"/>
              </a:rPr>
              <a:t> Dialogue</a:t>
            </a:r>
            <a:endParaRPr lang="en-SG"/>
          </a:p>
        </p:txBody>
      </p:sp>
      <p:sp>
        <p:nvSpPr>
          <p:cNvPr id="41" name="Rectangle 40">
            <a:extLst>
              <a:ext uri="{FF2B5EF4-FFF2-40B4-BE49-F238E27FC236}">
                <a16:creationId xmlns:a16="http://schemas.microsoft.com/office/drawing/2014/main" id="{AAD3850E-F9CE-643D-3B4C-0E3C5DE68B32}"/>
              </a:ext>
            </a:extLst>
          </p:cNvPr>
          <p:cNvSpPr/>
          <p:nvPr/>
        </p:nvSpPr>
        <p:spPr>
          <a:xfrm>
            <a:off x="6790612" y="5761297"/>
            <a:ext cx="2353387" cy="11256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34D1580-A8D8-6D30-67EE-3F6B7F0C07DE}"/>
              </a:ext>
            </a:extLst>
          </p:cNvPr>
          <p:cNvGrpSpPr/>
          <p:nvPr/>
        </p:nvGrpSpPr>
        <p:grpSpPr>
          <a:xfrm>
            <a:off x="1064717" y="921150"/>
            <a:ext cx="7627872" cy="5964040"/>
            <a:chOff x="1226760" y="921150"/>
            <a:chExt cx="7627872" cy="5964040"/>
          </a:xfrm>
        </p:grpSpPr>
        <p:grpSp>
          <p:nvGrpSpPr>
            <p:cNvPr id="10" name="Group 9">
              <a:extLst>
                <a:ext uri="{FF2B5EF4-FFF2-40B4-BE49-F238E27FC236}">
                  <a16:creationId xmlns:a16="http://schemas.microsoft.com/office/drawing/2014/main" id="{BB2B60F6-4746-D20F-C8A7-0F5763112B70}"/>
                </a:ext>
              </a:extLst>
            </p:cNvPr>
            <p:cNvGrpSpPr/>
            <p:nvPr/>
          </p:nvGrpSpPr>
          <p:grpSpPr>
            <a:xfrm>
              <a:off x="1313726" y="921150"/>
              <a:ext cx="7540906" cy="5964040"/>
              <a:chOff x="1313726" y="921150"/>
              <a:chExt cx="7540906" cy="5964040"/>
            </a:xfrm>
          </p:grpSpPr>
          <p:grpSp>
            <p:nvGrpSpPr>
              <p:cNvPr id="5" name="Group 4">
                <a:extLst>
                  <a:ext uri="{FF2B5EF4-FFF2-40B4-BE49-F238E27FC236}">
                    <a16:creationId xmlns:a16="http://schemas.microsoft.com/office/drawing/2014/main" id="{A4ADE008-E878-944A-9441-E1071C1DD613}"/>
                  </a:ext>
                </a:extLst>
              </p:cNvPr>
              <p:cNvGrpSpPr/>
              <p:nvPr/>
            </p:nvGrpSpPr>
            <p:grpSpPr>
              <a:xfrm>
                <a:off x="1313726" y="921150"/>
                <a:ext cx="7008469" cy="5964040"/>
                <a:chOff x="2158679" y="921150"/>
                <a:chExt cx="5603493" cy="5215300"/>
              </a:xfrm>
            </p:grpSpPr>
            <p:pic>
              <p:nvPicPr>
                <p:cNvPr id="3" name="Picture 2">
                  <a:extLst>
                    <a:ext uri="{FF2B5EF4-FFF2-40B4-BE49-F238E27FC236}">
                      <a16:creationId xmlns:a16="http://schemas.microsoft.com/office/drawing/2014/main" id="{B80DBDEE-B0E1-6EDB-E8B2-F0F736B77823}"/>
                    </a:ext>
                  </a:extLst>
                </p:cNvPr>
                <p:cNvPicPr>
                  <a:picLocks noChangeAspect="1"/>
                </p:cNvPicPr>
                <p:nvPr/>
              </p:nvPicPr>
              <p:blipFill>
                <a:blip r:embed="rId3"/>
                <a:srcRect l="1660" t="3131" r="1980" b="81034"/>
                <a:stretch>
                  <a:fillRect/>
                </a:stretch>
              </p:blipFill>
              <p:spPr>
                <a:xfrm>
                  <a:off x="2158679" y="921150"/>
                  <a:ext cx="5603493" cy="1584769"/>
                </a:xfrm>
                <a:prstGeom prst="rect">
                  <a:avLst/>
                </a:prstGeom>
              </p:spPr>
            </p:pic>
            <p:pic>
              <p:nvPicPr>
                <p:cNvPr id="4" name="Picture 3">
                  <a:extLst>
                    <a:ext uri="{FF2B5EF4-FFF2-40B4-BE49-F238E27FC236}">
                      <a16:creationId xmlns:a16="http://schemas.microsoft.com/office/drawing/2014/main" id="{170145CA-9A98-4F7B-1CBC-199FE0CD5714}"/>
                    </a:ext>
                  </a:extLst>
                </p:cNvPr>
                <p:cNvPicPr>
                  <a:picLocks noChangeAspect="1"/>
                </p:cNvPicPr>
                <p:nvPr/>
              </p:nvPicPr>
              <p:blipFill>
                <a:blip r:embed="rId3"/>
                <a:srcRect l="1402" t="62264" r="1766" b="1282"/>
                <a:stretch>
                  <a:fillRect/>
                </a:stretch>
              </p:blipFill>
              <p:spPr>
                <a:xfrm>
                  <a:off x="2158679" y="2505919"/>
                  <a:ext cx="5603492" cy="3630531"/>
                </a:xfrm>
                <a:prstGeom prst="rect">
                  <a:avLst/>
                </a:prstGeom>
              </p:spPr>
            </p:pic>
          </p:grpSp>
          <p:sp>
            <p:nvSpPr>
              <p:cNvPr id="6" name="TextBox 5">
                <a:extLst>
                  <a:ext uri="{FF2B5EF4-FFF2-40B4-BE49-F238E27FC236}">
                    <a16:creationId xmlns:a16="http://schemas.microsoft.com/office/drawing/2014/main" id="{A80FAC5B-26BD-81F3-A1D2-5E80778A4988}"/>
                  </a:ext>
                </a:extLst>
              </p:cNvPr>
              <p:cNvSpPr txBox="1"/>
              <p:nvPr/>
            </p:nvSpPr>
            <p:spPr>
              <a:xfrm>
                <a:off x="2824220" y="2501415"/>
                <a:ext cx="5584784" cy="307777"/>
              </a:xfrm>
              <a:prstGeom prst="rect">
                <a:avLst/>
              </a:prstGeom>
              <a:noFill/>
            </p:spPr>
            <p:txBody>
              <a:bodyPr wrap="square" rtlCol="0">
                <a:spAutoFit/>
              </a:bodyPr>
              <a:lstStyle/>
              <a:p>
                <a:r>
                  <a:rPr lang="en-US" sz="1400" b="1">
                    <a:solidFill>
                      <a:srgbClr val="7030A0"/>
                    </a:solidFill>
                  </a:rPr>
                  <a:t>Example from </a:t>
                </a:r>
                <a:r>
                  <a:rPr lang="en-US" sz="1400" b="1" err="1">
                    <a:solidFill>
                      <a:srgbClr val="7030A0"/>
                    </a:solidFill>
                  </a:rPr>
                  <a:t>HaluEval</a:t>
                </a:r>
                <a:r>
                  <a:rPr lang="en-US" sz="1400" b="1">
                    <a:solidFill>
                      <a:srgbClr val="7030A0"/>
                    </a:solidFill>
                  </a:rPr>
                  <a:t> dataset with Qwen generated response</a:t>
                </a:r>
              </a:p>
            </p:txBody>
          </p:sp>
          <p:sp>
            <p:nvSpPr>
              <p:cNvPr id="9" name="TextBox 8">
                <a:extLst>
                  <a:ext uri="{FF2B5EF4-FFF2-40B4-BE49-F238E27FC236}">
                    <a16:creationId xmlns:a16="http://schemas.microsoft.com/office/drawing/2014/main" id="{1D0F6184-9407-9324-621E-21A5196F999C}"/>
                  </a:ext>
                </a:extLst>
              </p:cNvPr>
              <p:cNvSpPr txBox="1"/>
              <p:nvPr/>
            </p:nvSpPr>
            <p:spPr>
              <a:xfrm>
                <a:off x="4112733" y="6461536"/>
                <a:ext cx="4741899" cy="307777"/>
              </a:xfrm>
              <a:prstGeom prst="rect">
                <a:avLst/>
              </a:prstGeom>
              <a:noFill/>
            </p:spPr>
            <p:txBody>
              <a:bodyPr wrap="square" rtlCol="0">
                <a:spAutoFit/>
              </a:bodyPr>
              <a:lstStyle/>
              <a:p>
                <a:r>
                  <a:rPr lang="en-US" sz="1400" b="1">
                    <a:solidFill>
                      <a:srgbClr val="00B0F0"/>
                    </a:solidFill>
                  </a:rPr>
                  <a:t>Examples covering the 3 Hallucination Patterns</a:t>
                </a:r>
              </a:p>
            </p:txBody>
          </p:sp>
        </p:grpSp>
        <p:sp>
          <p:nvSpPr>
            <p:cNvPr id="7" name="Rectangle 6">
              <a:extLst>
                <a:ext uri="{FF2B5EF4-FFF2-40B4-BE49-F238E27FC236}">
                  <a16:creationId xmlns:a16="http://schemas.microsoft.com/office/drawing/2014/main" id="{CA168CE6-2989-9984-9007-64E16C288504}"/>
                </a:ext>
              </a:extLst>
            </p:cNvPr>
            <p:cNvSpPr/>
            <p:nvPr/>
          </p:nvSpPr>
          <p:spPr>
            <a:xfrm>
              <a:off x="1226916" y="1157468"/>
              <a:ext cx="7095277" cy="1597308"/>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8" name="Rectangle 7">
              <a:extLst>
                <a:ext uri="{FF2B5EF4-FFF2-40B4-BE49-F238E27FC236}">
                  <a16:creationId xmlns:a16="http://schemas.microsoft.com/office/drawing/2014/main" id="{FB95DCDF-E52D-8210-5E0A-9655DF2D39F3}"/>
                </a:ext>
              </a:extLst>
            </p:cNvPr>
            <p:cNvSpPr/>
            <p:nvPr/>
          </p:nvSpPr>
          <p:spPr>
            <a:xfrm>
              <a:off x="1226760" y="2786441"/>
              <a:ext cx="7095277" cy="3949107"/>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288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0B22E-20C4-71EF-2468-8949E518BCE9}"/>
            </a:ext>
          </a:extLst>
        </p:cNvPr>
        <p:cNvGrpSpPr/>
        <p:nvPr/>
      </p:nvGrpSpPr>
      <p:grpSpPr>
        <a:xfrm>
          <a:off x="0" y="0"/>
          <a:ext cx="0" cy="0"/>
          <a:chOff x="0" y="0"/>
          <a:chExt cx="0" cy="0"/>
        </a:xfrm>
      </p:grpSpPr>
      <p:sp>
        <p:nvSpPr>
          <p:cNvPr id="17410" name="Title 1">
            <a:extLst>
              <a:ext uri="{FF2B5EF4-FFF2-40B4-BE49-F238E27FC236}">
                <a16:creationId xmlns:a16="http://schemas.microsoft.com/office/drawing/2014/main" id="{F8997259-3C09-4F6C-2FDB-84B6BA1CB014}"/>
              </a:ext>
            </a:extLst>
          </p:cNvPr>
          <p:cNvSpPr>
            <a:spLocks noGrp="1"/>
          </p:cNvSpPr>
          <p:nvPr>
            <p:ph type="title"/>
          </p:nvPr>
        </p:nvSpPr>
        <p:spPr>
          <a:xfrm>
            <a:off x="323528" y="123354"/>
            <a:ext cx="8305800" cy="641350"/>
          </a:xfrm>
        </p:spPr>
        <p:txBody>
          <a:bodyPr>
            <a:normAutofit/>
          </a:bodyPr>
          <a:lstStyle/>
          <a:p>
            <a:r>
              <a:rPr lang="en-US" altLang="en-US">
                <a:latin typeface="Century Gothic"/>
              </a:rPr>
              <a:t>Error Analysis</a:t>
            </a:r>
            <a:r>
              <a:rPr lang="en-US" sz="2900">
                <a:latin typeface="Century Gothic"/>
              </a:rPr>
              <a:t>:</a:t>
            </a:r>
            <a:r>
              <a:rPr lang="en-SG" sz="2900">
                <a:latin typeface="Century Gothic"/>
              </a:rPr>
              <a:t> Dialogue</a:t>
            </a:r>
            <a:endParaRPr lang="en-US" sz="2900" b="0">
              <a:solidFill>
                <a:srgbClr val="000000"/>
              </a:solidFill>
              <a:latin typeface="Century Gothic"/>
            </a:endParaRPr>
          </a:p>
        </p:txBody>
      </p:sp>
      <p:grpSp>
        <p:nvGrpSpPr>
          <p:cNvPr id="15" name="Group 14">
            <a:extLst>
              <a:ext uri="{FF2B5EF4-FFF2-40B4-BE49-F238E27FC236}">
                <a16:creationId xmlns:a16="http://schemas.microsoft.com/office/drawing/2014/main" id="{E291300D-0E00-F684-2D55-F0ECF0B3E798}"/>
              </a:ext>
            </a:extLst>
          </p:cNvPr>
          <p:cNvGrpSpPr/>
          <p:nvPr/>
        </p:nvGrpSpPr>
        <p:grpSpPr>
          <a:xfrm>
            <a:off x="61911" y="1597805"/>
            <a:ext cx="3548617" cy="3488733"/>
            <a:chOff x="61918" y="892569"/>
            <a:chExt cx="3125035" cy="2892282"/>
          </a:xfrm>
        </p:grpSpPr>
        <p:pic>
          <p:nvPicPr>
            <p:cNvPr id="4" name="Picture 3">
              <a:extLst>
                <a:ext uri="{FF2B5EF4-FFF2-40B4-BE49-F238E27FC236}">
                  <a16:creationId xmlns:a16="http://schemas.microsoft.com/office/drawing/2014/main" id="{665F3CC7-89C4-D708-2E7B-26A17FAAACE7}"/>
                </a:ext>
              </a:extLst>
            </p:cNvPr>
            <p:cNvPicPr>
              <a:picLocks noChangeAspect="1"/>
            </p:cNvPicPr>
            <p:nvPr/>
          </p:nvPicPr>
          <p:blipFill>
            <a:blip r:embed="rId3"/>
            <a:stretch>
              <a:fillRect/>
            </a:stretch>
          </p:blipFill>
          <p:spPr>
            <a:xfrm>
              <a:off x="135965" y="1119449"/>
              <a:ext cx="3050988" cy="2620893"/>
            </a:xfrm>
            <a:prstGeom prst="rect">
              <a:avLst/>
            </a:prstGeom>
          </p:spPr>
        </p:pic>
        <p:sp>
          <p:nvSpPr>
            <p:cNvPr id="5" name="TextBox 4">
              <a:extLst>
                <a:ext uri="{FF2B5EF4-FFF2-40B4-BE49-F238E27FC236}">
                  <a16:creationId xmlns:a16="http://schemas.microsoft.com/office/drawing/2014/main" id="{1D11FC84-DB69-427C-8875-53218A42A9F6}"/>
                </a:ext>
              </a:extLst>
            </p:cNvPr>
            <p:cNvSpPr txBox="1"/>
            <p:nvPr/>
          </p:nvSpPr>
          <p:spPr>
            <a:xfrm>
              <a:off x="964879" y="3567967"/>
              <a:ext cx="1144458" cy="216884"/>
            </a:xfrm>
            <a:prstGeom prst="rect">
              <a:avLst/>
            </a:prstGeom>
            <a:solidFill>
              <a:schemeClr val="bg1"/>
            </a:solidFill>
          </p:spPr>
          <p:txBody>
            <a:bodyPr wrap="square" rtlCol="0">
              <a:spAutoFit/>
            </a:bodyPr>
            <a:lstStyle/>
            <a:p>
              <a:r>
                <a:rPr lang="en-US" sz="1100" b="1"/>
                <a:t>Predicted Label</a:t>
              </a:r>
            </a:p>
          </p:txBody>
        </p:sp>
        <p:sp>
          <p:nvSpPr>
            <p:cNvPr id="6" name="TextBox 5">
              <a:extLst>
                <a:ext uri="{FF2B5EF4-FFF2-40B4-BE49-F238E27FC236}">
                  <a16:creationId xmlns:a16="http://schemas.microsoft.com/office/drawing/2014/main" id="{2196E923-C548-C6F0-4194-B0A1D002ED46}"/>
                </a:ext>
              </a:extLst>
            </p:cNvPr>
            <p:cNvSpPr txBox="1"/>
            <p:nvPr/>
          </p:nvSpPr>
          <p:spPr>
            <a:xfrm>
              <a:off x="681095" y="892569"/>
              <a:ext cx="1627032" cy="280673"/>
            </a:xfrm>
            <a:prstGeom prst="rect">
              <a:avLst/>
            </a:prstGeom>
            <a:solidFill>
              <a:schemeClr val="bg1"/>
            </a:solidFill>
          </p:spPr>
          <p:txBody>
            <a:bodyPr wrap="square" rtlCol="0">
              <a:spAutoFit/>
            </a:bodyPr>
            <a:lstStyle/>
            <a:p>
              <a:r>
                <a:rPr lang="en-US" sz="1600" b="1"/>
                <a:t>Confusion Matrix</a:t>
              </a:r>
            </a:p>
          </p:txBody>
        </p:sp>
        <p:sp>
          <p:nvSpPr>
            <p:cNvPr id="7" name="TextBox 6">
              <a:extLst>
                <a:ext uri="{FF2B5EF4-FFF2-40B4-BE49-F238E27FC236}">
                  <a16:creationId xmlns:a16="http://schemas.microsoft.com/office/drawing/2014/main" id="{5C921F5D-B087-D203-8348-1EFEBB7F5C24}"/>
                </a:ext>
              </a:extLst>
            </p:cNvPr>
            <p:cNvSpPr txBox="1"/>
            <p:nvPr/>
          </p:nvSpPr>
          <p:spPr>
            <a:xfrm rot="16200000">
              <a:off x="-502271" y="1911270"/>
              <a:ext cx="1389988" cy="261610"/>
            </a:xfrm>
            <a:prstGeom prst="rect">
              <a:avLst/>
            </a:prstGeom>
            <a:solidFill>
              <a:schemeClr val="bg1"/>
            </a:solidFill>
          </p:spPr>
          <p:txBody>
            <a:bodyPr wrap="square" rtlCol="0">
              <a:spAutoFit/>
            </a:bodyPr>
            <a:lstStyle/>
            <a:p>
              <a:r>
                <a:rPr lang="en-US" sz="1100" b="1"/>
                <a:t>True Label</a:t>
              </a:r>
            </a:p>
          </p:txBody>
        </p:sp>
        <p:sp>
          <p:nvSpPr>
            <p:cNvPr id="8" name="TextBox 7">
              <a:extLst>
                <a:ext uri="{FF2B5EF4-FFF2-40B4-BE49-F238E27FC236}">
                  <a16:creationId xmlns:a16="http://schemas.microsoft.com/office/drawing/2014/main" id="{F44F12C4-5625-E095-2EAA-A37A9F130BCF}"/>
                </a:ext>
              </a:extLst>
            </p:cNvPr>
            <p:cNvSpPr txBox="1"/>
            <p:nvPr/>
          </p:nvSpPr>
          <p:spPr>
            <a:xfrm>
              <a:off x="435966" y="1134222"/>
              <a:ext cx="2328512" cy="191368"/>
            </a:xfrm>
            <a:prstGeom prst="rect">
              <a:avLst/>
            </a:prstGeom>
            <a:solidFill>
              <a:schemeClr val="bg1"/>
            </a:solidFill>
          </p:spPr>
          <p:txBody>
            <a:bodyPr wrap="square" rtlCol="0">
              <a:spAutoFit/>
            </a:bodyPr>
            <a:lstStyle/>
            <a:p>
              <a:r>
                <a:rPr lang="en-US" sz="900" b="1"/>
                <a:t>Non-Hallucinated: 0  |    Hallucinated: 1</a:t>
              </a:r>
            </a:p>
          </p:txBody>
        </p:sp>
        <p:sp>
          <p:nvSpPr>
            <p:cNvPr id="13" name="Oval 12">
              <a:extLst>
                <a:ext uri="{FF2B5EF4-FFF2-40B4-BE49-F238E27FC236}">
                  <a16:creationId xmlns:a16="http://schemas.microsoft.com/office/drawing/2014/main" id="{E1BB937D-C002-B3AC-CE55-243CD5C02018}"/>
                </a:ext>
              </a:extLst>
            </p:cNvPr>
            <p:cNvSpPr/>
            <p:nvPr/>
          </p:nvSpPr>
          <p:spPr>
            <a:xfrm>
              <a:off x="1815446" y="1672878"/>
              <a:ext cx="356347" cy="3231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A952FD4C-EDE8-8131-A1BA-701AF1632A9C}"/>
              </a:ext>
            </a:extLst>
          </p:cNvPr>
          <p:cNvGrpSpPr/>
          <p:nvPr/>
        </p:nvGrpSpPr>
        <p:grpSpPr>
          <a:xfrm>
            <a:off x="3765178" y="1497456"/>
            <a:ext cx="5368727" cy="3652171"/>
            <a:chOff x="3765178" y="1497456"/>
            <a:chExt cx="5368727" cy="3652171"/>
          </a:xfrm>
        </p:grpSpPr>
        <p:sp>
          <p:nvSpPr>
            <p:cNvPr id="17" name="TextBox 16">
              <a:extLst>
                <a:ext uri="{FF2B5EF4-FFF2-40B4-BE49-F238E27FC236}">
                  <a16:creationId xmlns:a16="http://schemas.microsoft.com/office/drawing/2014/main" id="{D13FDAE9-E08F-A453-D277-925C4267BA3F}"/>
                </a:ext>
              </a:extLst>
            </p:cNvPr>
            <p:cNvSpPr txBox="1"/>
            <p:nvPr/>
          </p:nvSpPr>
          <p:spPr>
            <a:xfrm>
              <a:off x="4424083" y="1497456"/>
              <a:ext cx="1902758" cy="615553"/>
            </a:xfrm>
            <a:prstGeom prst="rect">
              <a:avLst/>
            </a:prstGeom>
            <a:solidFill>
              <a:schemeClr val="bg1"/>
            </a:solidFill>
          </p:spPr>
          <p:txBody>
            <a:bodyPr wrap="square">
              <a:spAutoFit/>
            </a:bodyPr>
            <a:lstStyle/>
            <a:p>
              <a:pPr algn="ctr">
                <a:defRPr/>
              </a:pPr>
              <a:r>
                <a:rPr lang="en-US" sz="1400" b="1" noProof="0">
                  <a:effectLst/>
                  <a:latin typeface="Tahoma"/>
                  <a:ea typeface="Tahoma"/>
                  <a:cs typeface="Tahoma"/>
                </a:rPr>
                <a:t>False Positives</a:t>
              </a:r>
            </a:p>
            <a:p>
              <a:pPr algn="ctr">
                <a:defRPr/>
              </a:pPr>
              <a:endParaRPr lang="en-US" sz="200" b="1" noProof="0">
                <a:solidFill>
                  <a:srgbClr val="C00000"/>
                </a:solidFill>
                <a:latin typeface="Tahoma"/>
                <a:ea typeface="Tahoma"/>
                <a:cs typeface="Tahoma"/>
              </a:endParaRPr>
            </a:p>
            <a:p>
              <a:pPr algn="ctr">
                <a:defRPr/>
              </a:pPr>
              <a:r>
                <a:rPr lang="en-US" sz="900" b="1" noProof="0">
                  <a:solidFill>
                    <a:srgbClr val="C00000"/>
                  </a:solidFill>
                  <a:effectLst/>
                  <a:latin typeface="Tahoma"/>
                  <a:ea typeface="Tahoma"/>
                  <a:cs typeface="Tahoma"/>
                </a:rPr>
                <a:t>True: </a:t>
              </a:r>
              <a:r>
                <a:rPr lang="en-US" sz="900" b="1">
                  <a:latin typeface="Tahoma"/>
                  <a:ea typeface="Tahoma"/>
                  <a:cs typeface="Tahoma"/>
                </a:rPr>
                <a:t>Non-Hallucinated</a:t>
              </a:r>
              <a:endParaRPr lang="en-US" sz="900" b="1" noProof="0">
                <a:solidFill>
                  <a:srgbClr val="C00000"/>
                </a:solidFill>
                <a:effectLst/>
                <a:latin typeface="Tahoma"/>
                <a:ea typeface="Tahoma"/>
                <a:cs typeface="Tahoma"/>
              </a:endParaRPr>
            </a:p>
            <a:p>
              <a:pPr algn="ctr">
                <a:defRPr/>
              </a:pPr>
              <a:r>
                <a:rPr lang="en-US" sz="900" b="1">
                  <a:solidFill>
                    <a:srgbClr val="C00000"/>
                  </a:solidFill>
                  <a:latin typeface="Tahoma"/>
                  <a:ea typeface="Tahoma"/>
                  <a:cs typeface="Tahoma"/>
                </a:rPr>
                <a:t>Predicted: </a:t>
              </a:r>
              <a:r>
                <a:rPr lang="en-US" sz="900" b="1">
                  <a:latin typeface="Tahoma"/>
                  <a:ea typeface="Tahoma"/>
                  <a:cs typeface="Tahoma"/>
                </a:rPr>
                <a:t>Hallucinated</a:t>
              </a:r>
              <a:endParaRPr lang="en-US" sz="900" b="1">
                <a:solidFill>
                  <a:srgbClr val="C00000"/>
                </a:solidFill>
                <a:latin typeface="Tahoma"/>
                <a:ea typeface="Tahoma"/>
                <a:cs typeface="Tahoma"/>
              </a:endParaRPr>
            </a:p>
          </p:txBody>
        </p:sp>
        <p:sp>
          <p:nvSpPr>
            <p:cNvPr id="18" name="TextBox 17">
              <a:extLst>
                <a:ext uri="{FF2B5EF4-FFF2-40B4-BE49-F238E27FC236}">
                  <a16:creationId xmlns:a16="http://schemas.microsoft.com/office/drawing/2014/main" id="{6AB31AA5-27E7-E262-DEFE-D33770D5A8F5}"/>
                </a:ext>
              </a:extLst>
            </p:cNvPr>
            <p:cNvSpPr txBox="1"/>
            <p:nvPr/>
          </p:nvSpPr>
          <p:spPr>
            <a:xfrm>
              <a:off x="6855759" y="1497458"/>
              <a:ext cx="2091652" cy="615553"/>
            </a:xfrm>
            <a:prstGeom prst="rect">
              <a:avLst/>
            </a:prstGeom>
            <a:solidFill>
              <a:schemeClr val="bg1"/>
            </a:solidFill>
          </p:spPr>
          <p:txBody>
            <a:bodyPr wrap="square">
              <a:spAutoFit/>
            </a:bodyPr>
            <a:lstStyle/>
            <a:p>
              <a:pPr algn="ctr">
                <a:defRPr/>
              </a:pPr>
              <a:r>
                <a:rPr lang="en-US" sz="1400" b="1" noProof="0">
                  <a:effectLst/>
                  <a:latin typeface="Tahoma"/>
                  <a:ea typeface="Tahoma"/>
                  <a:cs typeface="Tahoma"/>
                </a:rPr>
                <a:t>False Negatives</a:t>
              </a:r>
            </a:p>
            <a:p>
              <a:pPr algn="ctr">
                <a:defRPr/>
              </a:pPr>
              <a:endParaRPr lang="en-US" sz="200" b="1" noProof="0">
                <a:solidFill>
                  <a:srgbClr val="C00000"/>
                </a:solidFill>
                <a:latin typeface="Tahoma"/>
                <a:ea typeface="Tahoma"/>
                <a:cs typeface="Tahoma"/>
              </a:endParaRPr>
            </a:p>
            <a:p>
              <a:pPr algn="ctr">
                <a:defRPr/>
              </a:pPr>
              <a:r>
                <a:rPr lang="en-US" sz="900" b="1" noProof="0">
                  <a:solidFill>
                    <a:srgbClr val="C00000"/>
                  </a:solidFill>
                  <a:effectLst/>
                  <a:latin typeface="Tahoma"/>
                  <a:ea typeface="Tahoma"/>
                  <a:cs typeface="Tahoma"/>
                </a:rPr>
                <a:t>True: </a:t>
              </a:r>
              <a:r>
                <a:rPr lang="en-US" sz="900" b="1">
                  <a:latin typeface="Tahoma"/>
                  <a:ea typeface="Tahoma"/>
                  <a:cs typeface="Tahoma"/>
                </a:rPr>
                <a:t>Hallucinated</a:t>
              </a:r>
              <a:endParaRPr lang="en-US" sz="900" b="1" noProof="0">
                <a:solidFill>
                  <a:srgbClr val="C00000"/>
                </a:solidFill>
                <a:effectLst/>
                <a:latin typeface="Tahoma"/>
                <a:ea typeface="Tahoma"/>
                <a:cs typeface="Tahoma"/>
              </a:endParaRPr>
            </a:p>
            <a:p>
              <a:pPr algn="ctr">
                <a:defRPr/>
              </a:pPr>
              <a:r>
                <a:rPr lang="en-US" sz="900" b="1">
                  <a:solidFill>
                    <a:srgbClr val="C00000"/>
                  </a:solidFill>
                  <a:latin typeface="Tahoma"/>
                  <a:ea typeface="Tahoma"/>
                  <a:cs typeface="Tahoma"/>
                </a:rPr>
                <a:t>Predicted: </a:t>
              </a:r>
              <a:r>
                <a:rPr lang="en-US" sz="900" b="1">
                  <a:latin typeface="Tahoma"/>
                  <a:ea typeface="Tahoma"/>
                  <a:cs typeface="Tahoma"/>
                </a:rPr>
                <a:t>Non-Hallucinated</a:t>
              </a:r>
              <a:endParaRPr lang="en-US" sz="900" b="1">
                <a:solidFill>
                  <a:srgbClr val="C00000"/>
                </a:solidFill>
                <a:latin typeface="Tahoma"/>
                <a:ea typeface="Tahoma"/>
                <a:cs typeface="Tahoma"/>
              </a:endParaRPr>
            </a:p>
          </p:txBody>
        </p:sp>
        <p:sp>
          <p:nvSpPr>
            <p:cNvPr id="20" name="TextBox 19">
              <a:extLst>
                <a:ext uri="{FF2B5EF4-FFF2-40B4-BE49-F238E27FC236}">
                  <a16:creationId xmlns:a16="http://schemas.microsoft.com/office/drawing/2014/main" id="{117EC7DA-3B6A-A842-4E83-C94AC1F792A3}"/>
                </a:ext>
              </a:extLst>
            </p:cNvPr>
            <p:cNvSpPr txBox="1"/>
            <p:nvPr/>
          </p:nvSpPr>
          <p:spPr>
            <a:xfrm>
              <a:off x="7423976" y="4888017"/>
              <a:ext cx="955218" cy="261610"/>
            </a:xfrm>
            <a:prstGeom prst="rect">
              <a:avLst/>
            </a:prstGeom>
            <a:solidFill>
              <a:schemeClr val="bg1"/>
            </a:solidFill>
          </p:spPr>
          <p:txBody>
            <a:bodyPr wrap="square" rtlCol="0">
              <a:spAutoFit/>
            </a:bodyPr>
            <a:lstStyle/>
            <a:p>
              <a:r>
                <a:rPr lang="en-US" sz="1100" b="1"/>
                <a:t>Error Type</a:t>
              </a:r>
            </a:p>
          </p:txBody>
        </p:sp>
        <p:pic>
          <p:nvPicPr>
            <p:cNvPr id="25" name="Picture 24">
              <a:extLst>
                <a:ext uri="{FF2B5EF4-FFF2-40B4-BE49-F238E27FC236}">
                  <a16:creationId xmlns:a16="http://schemas.microsoft.com/office/drawing/2014/main" id="{52863858-7F69-494B-354C-79B9B6177C5F}"/>
                </a:ext>
              </a:extLst>
            </p:cNvPr>
            <p:cNvPicPr>
              <a:picLocks noChangeAspect="1"/>
            </p:cNvPicPr>
            <p:nvPr/>
          </p:nvPicPr>
          <p:blipFill>
            <a:blip r:embed="rId4"/>
            <a:srcRect t="14979" b="5883"/>
            <a:stretch>
              <a:fillRect/>
            </a:stretch>
          </p:blipFill>
          <p:spPr>
            <a:xfrm>
              <a:off x="3765178" y="2213286"/>
              <a:ext cx="5368727" cy="2600767"/>
            </a:xfrm>
            <a:prstGeom prst="rect">
              <a:avLst/>
            </a:prstGeom>
          </p:spPr>
        </p:pic>
        <p:sp>
          <p:nvSpPr>
            <p:cNvPr id="19" name="TextBox 18">
              <a:extLst>
                <a:ext uri="{FF2B5EF4-FFF2-40B4-BE49-F238E27FC236}">
                  <a16:creationId xmlns:a16="http://schemas.microsoft.com/office/drawing/2014/main" id="{4B9A003E-B4DD-E0C8-A4C9-B84471A136F3}"/>
                </a:ext>
              </a:extLst>
            </p:cNvPr>
            <p:cNvSpPr txBox="1"/>
            <p:nvPr/>
          </p:nvSpPr>
          <p:spPr>
            <a:xfrm>
              <a:off x="4927213" y="4881294"/>
              <a:ext cx="943567" cy="261610"/>
            </a:xfrm>
            <a:prstGeom prst="rect">
              <a:avLst/>
            </a:prstGeom>
            <a:solidFill>
              <a:schemeClr val="bg1"/>
            </a:solidFill>
          </p:spPr>
          <p:txBody>
            <a:bodyPr wrap="square" rtlCol="0">
              <a:spAutoFit/>
            </a:bodyPr>
            <a:lstStyle/>
            <a:p>
              <a:r>
                <a:rPr lang="en-US" sz="1100" b="1"/>
                <a:t>Error Type</a:t>
              </a:r>
            </a:p>
          </p:txBody>
        </p:sp>
      </p:grpSp>
      <p:sp>
        <p:nvSpPr>
          <p:cNvPr id="26" name="Rectangle 25">
            <a:extLst>
              <a:ext uri="{FF2B5EF4-FFF2-40B4-BE49-F238E27FC236}">
                <a16:creationId xmlns:a16="http://schemas.microsoft.com/office/drawing/2014/main" id="{08A94852-4898-70AF-F2AE-2D459F3B134C}"/>
              </a:ext>
            </a:extLst>
          </p:cNvPr>
          <p:cNvSpPr/>
          <p:nvPr/>
        </p:nvSpPr>
        <p:spPr>
          <a:xfrm>
            <a:off x="7354771" y="5983938"/>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017878A-5FC8-6DD2-3772-34349BF24C1B}"/>
              </a:ext>
            </a:extLst>
          </p:cNvPr>
          <p:cNvSpPr/>
          <p:nvPr/>
        </p:nvSpPr>
        <p:spPr>
          <a:xfrm>
            <a:off x="152813" y="5360542"/>
            <a:ext cx="8872046" cy="664531"/>
          </a:xfrm>
          <a:prstGeom prst="round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defRPr/>
            </a:pPr>
            <a:r>
              <a:rPr lang="en-US" sz="1600" b="1">
                <a:solidFill>
                  <a:srgbClr val="002060"/>
                </a:solidFill>
                <a:highlight>
                  <a:srgbClr val="FFFFFF"/>
                </a:highlight>
                <a:latin typeface="Tahoma"/>
                <a:ea typeface="Tahoma"/>
                <a:cs typeface="Tahoma"/>
              </a:rPr>
              <a:t>Most errors happen when </a:t>
            </a:r>
            <a:r>
              <a:rPr lang="en-US" sz="1600" b="1">
                <a:solidFill>
                  <a:srgbClr val="C00000"/>
                </a:solidFill>
                <a:highlight>
                  <a:srgbClr val="FFFFFF"/>
                </a:highlight>
                <a:latin typeface="Tahoma"/>
                <a:ea typeface="Tahoma"/>
                <a:cs typeface="Tahoma"/>
              </a:rPr>
              <a:t>Non-Hallucinated </a:t>
            </a:r>
            <a:r>
              <a:rPr lang="en-US" sz="1600" b="1">
                <a:solidFill>
                  <a:srgbClr val="002060"/>
                </a:solidFill>
                <a:highlight>
                  <a:srgbClr val="FFFFFF"/>
                </a:highlight>
                <a:latin typeface="Tahoma"/>
                <a:ea typeface="Tahoma"/>
                <a:cs typeface="Tahoma"/>
              </a:rPr>
              <a:t>responses include out-of-context facts</a:t>
            </a:r>
          </a:p>
          <a:p>
            <a:pPr marL="0" indent="0" algn="ctr">
              <a:buNone/>
              <a:defRPr/>
            </a:pPr>
            <a:r>
              <a:rPr lang="en-US" sz="1600" b="1">
                <a:solidFill>
                  <a:srgbClr val="3D9971"/>
                </a:solidFill>
                <a:highlight>
                  <a:srgbClr val="FFFFFF"/>
                </a:highlight>
                <a:latin typeface="Tahoma"/>
                <a:ea typeface="Tahoma"/>
                <a:cs typeface="Tahoma"/>
              </a:rPr>
              <a:t>Possible Mitigation: Pre-load LLM with required domain knowledge</a:t>
            </a:r>
          </a:p>
        </p:txBody>
      </p:sp>
      <p:sp>
        <p:nvSpPr>
          <p:cNvPr id="28" name="TextBox 27">
            <a:extLst>
              <a:ext uri="{FF2B5EF4-FFF2-40B4-BE49-F238E27FC236}">
                <a16:creationId xmlns:a16="http://schemas.microsoft.com/office/drawing/2014/main" id="{D283796C-8682-B710-4C89-A86EF5A642F1}"/>
              </a:ext>
            </a:extLst>
          </p:cNvPr>
          <p:cNvSpPr txBox="1"/>
          <p:nvPr/>
        </p:nvSpPr>
        <p:spPr>
          <a:xfrm>
            <a:off x="3926595" y="4544750"/>
            <a:ext cx="1297586" cy="400110"/>
          </a:xfrm>
          <a:prstGeom prst="rect">
            <a:avLst/>
          </a:prstGeom>
          <a:solidFill>
            <a:schemeClr val="bg1"/>
          </a:solidFill>
        </p:spPr>
        <p:txBody>
          <a:bodyPr wrap="square" rtlCol="0">
            <a:spAutoFit/>
          </a:bodyPr>
          <a:lstStyle/>
          <a:p>
            <a:pPr algn="ctr"/>
            <a:r>
              <a:rPr lang="en-US" sz="1000" b="1"/>
              <a:t>Out-of-Context </a:t>
            </a:r>
          </a:p>
          <a:p>
            <a:pPr algn="ctr"/>
            <a:r>
              <a:rPr lang="en-US" sz="1000" b="1"/>
              <a:t>Facts</a:t>
            </a:r>
          </a:p>
        </p:txBody>
      </p:sp>
    </p:spTree>
    <p:extLst>
      <p:ext uri="{BB962C8B-B14F-4D97-AF65-F5344CB8AC3E}">
        <p14:creationId xmlns:p14="http://schemas.microsoft.com/office/powerpoint/2010/main" val="1617831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DA1E9-276B-2C28-1297-1069C99806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600D9D-3C89-C2E9-9D81-2F657CA36A5B}"/>
              </a:ext>
            </a:extLst>
          </p:cNvPr>
          <p:cNvSpPr/>
          <p:nvPr/>
        </p:nvSpPr>
        <p:spPr>
          <a:xfrm>
            <a:off x="5494850" y="102419"/>
            <a:ext cx="3409401"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a:extLst>
              <a:ext uri="{FF2B5EF4-FFF2-40B4-BE49-F238E27FC236}">
                <a16:creationId xmlns:a16="http://schemas.microsoft.com/office/drawing/2014/main" id="{00DFDE23-F2C1-50BC-CB65-961489DF1863}"/>
              </a:ext>
            </a:extLst>
          </p:cNvPr>
          <p:cNvSpPr>
            <a:spLocks noGrp="1"/>
          </p:cNvSpPr>
          <p:nvPr>
            <p:ph type="title"/>
          </p:nvPr>
        </p:nvSpPr>
        <p:spPr>
          <a:xfrm>
            <a:off x="318465" y="164293"/>
            <a:ext cx="8305800" cy="641350"/>
          </a:xfrm>
        </p:spPr>
        <p:txBody>
          <a:bodyPr>
            <a:normAutofit/>
          </a:bodyPr>
          <a:lstStyle/>
          <a:p>
            <a:r>
              <a:rPr lang="en-US" altLang="en-US">
                <a:latin typeface="Century Gothic"/>
              </a:rPr>
              <a:t>Example of Misclassification: Dialogue</a:t>
            </a:r>
            <a:endParaRPr lang="en-SG" altLang="en-US"/>
          </a:p>
        </p:txBody>
      </p:sp>
      <p:sp>
        <p:nvSpPr>
          <p:cNvPr id="2" name="TextBox 1">
            <a:extLst>
              <a:ext uri="{FF2B5EF4-FFF2-40B4-BE49-F238E27FC236}">
                <a16:creationId xmlns:a16="http://schemas.microsoft.com/office/drawing/2014/main" id="{1471FD83-C0DF-1B4B-E118-A8E431F019C0}"/>
              </a:ext>
            </a:extLst>
          </p:cNvPr>
          <p:cNvSpPr txBox="1"/>
          <p:nvPr/>
        </p:nvSpPr>
        <p:spPr>
          <a:xfrm>
            <a:off x="218255" y="1031640"/>
            <a:ext cx="7913526" cy="1015663"/>
          </a:xfrm>
          <a:prstGeom prst="rect">
            <a:avLst/>
          </a:prstGeom>
          <a:noFill/>
        </p:spPr>
        <p:txBody>
          <a:bodyPr wrap="square">
            <a:spAutoFit/>
          </a:bodyPr>
          <a:lstStyle/>
          <a:p>
            <a:r>
              <a:rPr lang="en-US" sz="2000" b="1">
                <a:solidFill>
                  <a:srgbClr val="C00000"/>
                </a:solidFill>
              </a:rPr>
              <a:t>True Label: </a:t>
            </a:r>
            <a:r>
              <a:rPr lang="en-US" sz="2000" b="1"/>
              <a:t>Non-Hallucinated</a:t>
            </a:r>
          </a:p>
          <a:p>
            <a:r>
              <a:rPr lang="en-US" sz="2000" b="1">
                <a:solidFill>
                  <a:srgbClr val="C00000"/>
                </a:solidFill>
              </a:rPr>
              <a:t>Predicted Label: </a:t>
            </a:r>
            <a:r>
              <a:rPr lang="en-US" sz="2000" b="1"/>
              <a:t>Hallucinated</a:t>
            </a:r>
          </a:p>
          <a:p>
            <a:r>
              <a:rPr lang="en-US" sz="2000" b="1">
                <a:solidFill>
                  <a:srgbClr val="406BE4"/>
                </a:solidFill>
              </a:rPr>
              <a:t>Error Category: Out-of-Context Facts  </a:t>
            </a:r>
          </a:p>
        </p:txBody>
      </p:sp>
      <p:sp>
        <p:nvSpPr>
          <p:cNvPr id="4" name="TextBox 3">
            <a:extLst>
              <a:ext uri="{FF2B5EF4-FFF2-40B4-BE49-F238E27FC236}">
                <a16:creationId xmlns:a16="http://schemas.microsoft.com/office/drawing/2014/main" id="{62BDBE0D-BC69-6D0F-56AC-13866EBCEF4F}"/>
              </a:ext>
            </a:extLst>
          </p:cNvPr>
          <p:cNvSpPr txBox="1"/>
          <p:nvPr/>
        </p:nvSpPr>
        <p:spPr>
          <a:xfrm>
            <a:off x="218254" y="2049851"/>
            <a:ext cx="7092977" cy="4524315"/>
          </a:xfrm>
          <a:prstGeom prst="rect">
            <a:avLst/>
          </a:prstGeom>
          <a:noFill/>
        </p:spPr>
        <p:txBody>
          <a:bodyPr wrap="square">
            <a:spAutoFit/>
          </a:bodyPr>
          <a:lstStyle/>
          <a:p>
            <a:pPr algn="just"/>
            <a:r>
              <a:rPr lang="en-US" sz="1600" b="1"/>
              <a:t>Knowledge </a:t>
            </a:r>
          </a:p>
          <a:p>
            <a:pPr algn="just"/>
            <a:r>
              <a:rPr lang="en-US" sz="1600"/>
              <a:t>Once Upon a Time in America has genre Historical period drama</a:t>
            </a:r>
          </a:p>
          <a:p>
            <a:pPr algn="just"/>
            <a:endParaRPr lang="en-US" sz="1600" b="1"/>
          </a:p>
          <a:p>
            <a:pPr algn="just"/>
            <a:r>
              <a:rPr lang="en-US" sz="1600" b="1"/>
              <a:t>Dialogue</a:t>
            </a:r>
          </a:p>
          <a:p>
            <a:pPr algn="just"/>
            <a:r>
              <a:rPr lang="en-US" sz="1600"/>
              <a:t>[Human]: Could you recommend a movie similar to Once Upon a Time in America? </a:t>
            </a:r>
          </a:p>
          <a:p>
            <a:pPr algn="just"/>
            <a:r>
              <a:rPr lang="en-US" sz="1600"/>
              <a:t>[Assistant]: Do you like historical period dramas or crime fiction movies? </a:t>
            </a:r>
          </a:p>
          <a:p>
            <a:pPr algn="just"/>
            <a:r>
              <a:rPr lang="en-US" sz="1600"/>
              <a:t>[Human]: crime fiction movies preferably  </a:t>
            </a:r>
          </a:p>
          <a:p>
            <a:pPr algn="just"/>
            <a:r>
              <a:rPr lang="en-US" sz="1600"/>
              <a:t>[Assistant]: Then you might enjoy Gone Girl or Nightcrawler. </a:t>
            </a:r>
          </a:p>
          <a:p>
            <a:pPr algn="just"/>
            <a:r>
              <a:rPr lang="en-US" sz="1600"/>
              <a:t>[Human]: Who stars in Nightcrawler?</a:t>
            </a:r>
          </a:p>
          <a:p>
            <a:pPr algn="just"/>
            <a:endParaRPr lang="en-US" sz="1600"/>
          </a:p>
          <a:p>
            <a:pPr algn="just"/>
            <a:r>
              <a:rPr lang="en-US" sz="1600" b="1"/>
              <a:t>Response</a:t>
            </a:r>
          </a:p>
          <a:p>
            <a:pPr algn="just"/>
            <a:r>
              <a:rPr lang="en-US" sz="1600"/>
              <a:t>It's from 2014 starring </a:t>
            </a:r>
            <a:r>
              <a:rPr lang="en-US" sz="1600" b="1">
                <a:solidFill>
                  <a:srgbClr val="C00000"/>
                </a:solidFill>
              </a:rPr>
              <a:t>Rene Russo and Bill Paxton</a:t>
            </a:r>
            <a:r>
              <a:rPr lang="en-US" sz="1600"/>
              <a:t>, among others. </a:t>
            </a:r>
          </a:p>
          <a:p>
            <a:pPr algn="just"/>
            <a:endParaRPr lang="en-US" sz="1600">
              <a:cs typeface="Arial" panose="020B0604020202020204" pitchFamily="34" charset="0"/>
            </a:endParaRPr>
          </a:p>
          <a:p>
            <a:pPr algn="just"/>
            <a:r>
              <a:rPr lang="en-US" sz="1600" b="1">
                <a:solidFill>
                  <a:srgbClr val="3D9971"/>
                </a:solidFill>
                <a:cs typeface="Arial" panose="020B0604020202020204" pitchFamily="34" charset="0"/>
              </a:rPr>
              <a:t>Qwen’s Reasoning</a:t>
            </a:r>
          </a:p>
          <a:p>
            <a:pPr algn="just"/>
            <a:r>
              <a:rPr lang="en-US" sz="1600">
                <a:cs typeface="Arial" panose="020B0604020202020204" pitchFamily="34" charset="0"/>
              </a:rPr>
              <a:t>Rene Russo and Bill Paxton are not listed as starring in Nightcrawler in the knowledge or dialogue history, and this contradicts widely known facts (</a:t>
            </a:r>
            <a:r>
              <a:rPr lang="en-US" sz="1600" b="1">
                <a:solidFill>
                  <a:srgbClr val="3D9971"/>
                </a:solidFill>
                <a:cs typeface="Arial" panose="020B0604020202020204" pitchFamily="34" charset="0"/>
              </a:rPr>
              <a:t>Jake Gyllenhaal, Riz Ahmed, and Laura Dern </a:t>
            </a:r>
            <a:r>
              <a:rPr lang="en-US" sz="1600">
                <a:cs typeface="Arial" panose="020B0604020202020204" pitchFamily="34" charset="0"/>
              </a:rPr>
              <a:t>star in Nightcrawler).</a:t>
            </a:r>
          </a:p>
        </p:txBody>
      </p:sp>
      <p:grpSp>
        <p:nvGrpSpPr>
          <p:cNvPr id="9" name="Group 8">
            <a:extLst>
              <a:ext uri="{FF2B5EF4-FFF2-40B4-BE49-F238E27FC236}">
                <a16:creationId xmlns:a16="http://schemas.microsoft.com/office/drawing/2014/main" id="{3C4DFDC9-8BC3-8DEB-EFDB-9723C1D22F3F}"/>
              </a:ext>
            </a:extLst>
          </p:cNvPr>
          <p:cNvGrpSpPr/>
          <p:nvPr/>
        </p:nvGrpSpPr>
        <p:grpSpPr>
          <a:xfrm>
            <a:off x="7462185" y="2051244"/>
            <a:ext cx="1681815" cy="3262572"/>
            <a:chOff x="7075720" y="1555630"/>
            <a:chExt cx="2068280" cy="3957664"/>
          </a:xfrm>
        </p:grpSpPr>
        <p:pic>
          <p:nvPicPr>
            <p:cNvPr id="6" name="Picture 5">
              <a:extLst>
                <a:ext uri="{FF2B5EF4-FFF2-40B4-BE49-F238E27FC236}">
                  <a16:creationId xmlns:a16="http://schemas.microsoft.com/office/drawing/2014/main" id="{733C5EC9-F923-5F75-5F6F-82C6B601AEE6}"/>
                </a:ext>
              </a:extLst>
            </p:cNvPr>
            <p:cNvPicPr>
              <a:picLocks noChangeAspect="1"/>
            </p:cNvPicPr>
            <p:nvPr/>
          </p:nvPicPr>
          <p:blipFill>
            <a:blip r:embed="rId3"/>
            <a:srcRect t="77228" b="1051"/>
            <a:stretch>
              <a:fillRect/>
            </a:stretch>
          </p:blipFill>
          <p:spPr>
            <a:xfrm>
              <a:off x="7075720" y="4323230"/>
              <a:ext cx="2068279" cy="1190064"/>
            </a:xfrm>
            <a:prstGeom prst="rect">
              <a:avLst/>
            </a:prstGeom>
          </p:spPr>
        </p:pic>
        <p:sp>
          <p:nvSpPr>
            <p:cNvPr id="7" name="Rectangle 6">
              <a:extLst>
                <a:ext uri="{FF2B5EF4-FFF2-40B4-BE49-F238E27FC236}">
                  <a16:creationId xmlns:a16="http://schemas.microsoft.com/office/drawing/2014/main" id="{056B2881-72F1-6861-F920-25467BF355C5}"/>
                </a:ext>
              </a:extLst>
            </p:cNvPr>
            <p:cNvSpPr/>
            <p:nvPr/>
          </p:nvSpPr>
          <p:spPr>
            <a:xfrm>
              <a:off x="7584140" y="4627305"/>
              <a:ext cx="964506" cy="875037"/>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46A4AA81-A0F4-E3D8-B24C-13A99E120787}"/>
                </a:ext>
              </a:extLst>
            </p:cNvPr>
            <p:cNvPicPr>
              <a:picLocks noChangeAspect="1"/>
            </p:cNvPicPr>
            <p:nvPr/>
          </p:nvPicPr>
          <p:blipFill>
            <a:blip r:embed="rId3"/>
            <a:srcRect b="49485"/>
            <a:stretch>
              <a:fillRect/>
            </a:stretch>
          </p:blipFill>
          <p:spPr>
            <a:xfrm>
              <a:off x="7075721" y="1555630"/>
              <a:ext cx="2068279" cy="2767600"/>
            </a:xfrm>
            <a:prstGeom prst="rect">
              <a:avLst/>
            </a:prstGeom>
          </p:spPr>
        </p:pic>
      </p:grpSp>
      <p:sp>
        <p:nvSpPr>
          <p:cNvPr id="10" name="Rectangle 9">
            <a:extLst>
              <a:ext uri="{FF2B5EF4-FFF2-40B4-BE49-F238E27FC236}">
                <a16:creationId xmlns:a16="http://schemas.microsoft.com/office/drawing/2014/main" id="{85A1366D-220C-C75C-A760-B81A1FB65271}"/>
              </a:ext>
            </a:extLst>
          </p:cNvPr>
          <p:cNvSpPr/>
          <p:nvPr/>
        </p:nvSpPr>
        <p:spPr>
          <a:xfrm>
            <a:off x="7381921" y="5936201"/>
            <a:ext cx="1681814" cy="6413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51084"/>
      </p:ext>
    </p:extLst>
  </p:cSld>
  <p:clrMapOvr>
    <a:masterClrMapping/>
  </p:clrMapOvr>
</p:sld>
</file>

<file path=ppt/theme/theme1.xml><?xml version="1.0" encoding="utf-8"?>
<a:theme xmlns:a="http://schemas.openxmlformats.org/drawingml/2006/main" name="Theme- SIS IS304">
  <a:themeElements>
    <a:clrScheme name="Custom 3">
      <a:dk1>
        <a:srgbClr val="000000"/>
      </a:dk1>
      <a:lt1>
        <a:srgbClr val="FFFFFF"/>
      </a:lt1>
      <a:dk2>
        <a:srgbClr val="000000"/>
      </a:dk2>
      <a:lt2>
        <a:srgbClr val="808080"/>
      </a:lt2>
      <a:accent1>
        <a:srgbClr val="FF0000"/>
      </a:accent1>
      <a:accent2>
        <a:srgbClr val="92D050"/>
      </a:accent2>
      <a:accent3>
        <a:srgbClr val="00B0F0"/>
      </a:accent3>
      <a:accent4>
        <a:srgbClr val="FFFF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 SIS IS304" id="{095F3186-57AE-4FEF-AB14-15821688E5B0}" vid="{489D00D7-9EC7-4121-A84B-E9C83E3DD5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C5C9A3B9D8D34F842024A8C9391F4B" ma:contentTypeVersion="10" ma:contentTypeDescription="Create a new document." ma:contentTypeScope="" ma:versionID="c33d1cf1536833d3ad759f6e9b14bbd5">
  <xsd:schema xmlns:xsd="http://www.w3.org/2001/XMLSchema" xmlns:xs="http://www.w3.org/2001/XMLSchema" xmlns:p="http://schemas.microsoft.com/office/2006/metadata/properties" xmlns:ns2="2c1e27ee-727a-4d04-a72b-73e6f7ac30f0" xmlns:ns3="8faf127e-83ef-4e0f-9420-a0946aa5b7dc" targetNamespace="http://schemas.microsoft.com/office/2006/metadata/properties" ma:root="true" ma:fieldsID="25008e6f5e1616aaeec234771a3f6f00" ns2:_="" ns3:_="">
    <xsd:import namespace="2c1e27ee-727a-4d04-a72b-73e6f7ac30f0"/>
    <xsd:import namespace="8faf127e-83ef-4e0f-9420-a0946aa5b7d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1e27ee-727a-4d04-a72b-73e6f7ac30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af127e-83ef-4e0f-9420-a0946aa5b7d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ffd62da-747b-4846-82cf-8645a2e24bcc}" ma:internalName="TaxCatchAll" ma:showField="CatchAllData" ma:web="8faf127e-83ef-4e0f-9420-a0946aa5b7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c1e27ee-727a-4d04-a72b-73e6f7ac30f0">
      <Terms xmlns="http://schemas.microsoft.com/office/infopath/2007/PartnerControls"/>
    </lcf76f155ced4ddcb4097134ff3c332f>
    <TaxCatchAll xmlns="8faf127e-83ef-4e0f-9420-a0946aa5b7d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087617-F35B-44BA-9129-EA1DBB8890C2}">
  <ds:schemaRefs>
    <ds:schemaRef ds:uri="2c1e27ee-727a-4d04-a72b-73e6f7ac30f0"/>
    <ds:schemaRef ds:uri="8faf127e-83ef-4e0f-9420-a0946aa5b7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DFDE010-CBB4-4816-8F5B-6C7855A1452E}">
  <ds:schemaRefs>
    <ds:schemaRef ds:uri="2c1e27ee-727a-4d04-a72b-73e6f7ac30f0"/>
    <ds:schemaRef ds:uri="8faf127e-83ef-4e0f-9420-a0946aa5b7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787A31E-A39C-49A8-9F81-E7002827EAEA}">
  <ds:schemaRefs>
    <ds:schemaRef ds:uri="http://schemas.microsoft.com/sharepoint/v3/contenttype/forms"/>
  </ds:schemaRefs>
</ds:datastoreItem>
</file>

<file path=docMetadata/LabelInfo.xml><?xml version="1.0" encoding="utf-8"?>
<clbl:labelList xmlns:clbl="http://schemas.microsoft.com/office/2020/mipLabelMetadata">
  <clbl:label id="{6951d41b-6b8e-4636-984f-012bff14ba18}" enabled="1" method="Standard" siteId="{c98a79ca-5a9a-4791-a243-f06afd67464d}" contentBits="1" removed="0"/>
</clbl:labelList>
</file>

<file path=docProps/app.xml><?xml version="1.0" encoding="utf-8"?>
<Properties xmlns="http://schemas.openxmlformats.org/officeDocument/2006/extended-properties" xmlns:vt="http://schemas.openxmlformats.org/officeDocument/2006/docPropsVTypes">
  <Template>Theme- SIS IS304</Template>
  <Application>Microsoft Office PowerPoint</Application>
  <PresentationFormat>On-screen Show (4:3)</PresentationFormat>
  <Slides>35</Slides>
  <Notes>31</Notes>
  <HiddenSlides>1</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Theme- SIS IS304</vt:lpstr>
      <vt:lpstr>PowerPoint Presentation</vt:lpstr>
      <vt:lpstr>Introduction</vt:lpstr>
      <vt:lpstr>Methodology</vt:lpstr>
      <vt:lpstr>Results: Dialogue</vt:lpstr>
      <vt:lpstr>Best LLM Prompt: Dialogue</vt:lpstr>
      <vt:lpstr>Best LLM Prompt: Dialogue</vt:lpstr>
      <vt:lpstr>Best LLM Prompt: Dialogue</vt:lpstr>
      <vt:lpstr>Error Analysis: Dialogue</vt:lpstr>
      <vt:lpstr>Example of Misclassification: Dialogue</vt:lpstr>
      <vt:lpstr>Results: Summarization</vt:lpstr>
      <vt:lpstr>Best LLM Prompt: Summarization</vt:lpstr>
      <vt:lpstr>Error Analysis: Summarization</vt:lpstr>
      <vt:lpstr>Error Analysis: Summarization</vt:lpstr>
      <vt:lpstr>PowerPoint Presentation</vt:lpstr>
      <vt:lpstr>Results: General</vt:lpstr>
      <vt:lpstr>Best LLM Prompt: General</vt:lpstr>
      <vt:lpstr>Best LLM Prompt: General</vt:lpstr>
      <vt:lpstr>Error Analysis: General</vt:lpstr>
      <vt:lpstr>Example: General</vt:lpstr>
      <vt:lpstr>Example of Misclassification: General</vt:lpstr>
      <vt:lpstr>Example of Misclassification: General</vt:lpstr>
      <vt:lpstr>Example of Misclassification: General</vt:lpstr>
      <vt:lpstr>Example of Misclassification: General</vt:lpstr>
      <vt:lpstr>Example of Misclassification: General</vt:lpstr>
      <vt:lpstr>Example of Misclassification: General</vt:lpstr>
      <vt:lpstr>Example of Misclassification: General</vt:lpstr>
      <vt:lpstr>Example of Misclassification: General</vt:lpstr>
      <vt:lpstr>General</vt:lpstr>
      <vt:lpstr>Results: QA</vt:lpstr>
      <vt:lpstr>Best LLM Prompt: QA</vt:lpstr>
      <vt:lpstr>Error Analysis: QA</vt:lpstr>
      <vt:lpstr>PowerPoint Presentation</vt:lpstr>
      <vt:lpstr>Example of Misclassification: QA</vt:lpstr>
      <vt:lpstr>Conclusion</vt:lpstr>
      <vt:lpstr>Thank You!</vt:lpstr>
    </vt:vector>
  </TitlesOfParts>
  <Company>Singapore Management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Guan Jhen</dc:creator>
  <cp:revision>1</cp:revision>
  <cp:lastPrinted>2018-07-16T10:02:34Z</cp:lastPrinted>
  <dcterms:created xsi:type="dcterms:W3CDTF">2012-08-20T10:26:53Z</dcterms:created>
  <dcterms:modified xsi:type="dcterms:W3CDTF">2025-07-21T13:31:30Z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51d41b-6b8e-4636-984f-012bff14ba18_Enabled">
    <vt:lpwstr>true</vt:lpwstr>
  </property>
  <property fmtid="{D5CDD505-2E9C-101B-9397-08002B2CF9AE}" pid="3" name="MSIP_Label_6951d41b-6b8e-4636-984f-012bff14ba18_SetDate">
    <vt:lpwstr>2023-01-20T08:04:56Z</vt:lpwstr>
  </property>
  <property fmtid="{D5CDD505-2E9C-101B-9397-08002B2CF9AE}" pid="4" name="MSIP_Label_6951d41b-6b8e-4636-984f-012bff14ba18_Method">
    <vt:lpwstr>Standard</vt:lpwstr>
  </property>
  <property fmtid="{D5CDD505-2E9C-101B-9397-08002B2CF9AE}" pid="5" name="MSIP_Label_6951d41b-6b8e-4636-984f-012bff14ba18_Name">
    <vt:lpwstr>6951d41b-6b8e-4636-984f-012bff14ba18</vt:lpwstr>
  </property>
  <property fmtid="{D5CDD505-2E9C-101B-9397-08002B2CF9AE}" pid="6" name="MSIP_Label_6951d41b-6b8e-4636-984f-012bff14ba18_SiteId">
    <vt:lpwstr>c98a79ca-5a9a-4791-a243-f06afd67464d</vt:lpwstr>
  </property>
  <property fmtid="{D5CDD505-2E9C-101B-9397-08002B2CF9AE}" pid="7" name="MSIP_Label_6951d41b-6b8e-4636-984f-012bff14ba18_ActionId">
    <vt:lpwstr>8bdf33d8-c705-4b40-ab3e-84796252dc36</vt:lpwstr>
  </property>
  <property fmtid="{D5CDD505-2E9C-101B-9397-08002B2CF9AE}" pid="8" name="MSIP_Label_6951d41b-6b8e-4636-984f-012bff14ba18_ContentBits">
    <vt:lpwstr>1</vt:lpwstr>
  </property>
  <property fmtid="{D5CDD505-2E9C-101B-9397-08002B2CF9AE}" pid="9" name="ClassificationContentMarkingHeaderLocations">
    <vt:lpwstr>Theme- SIS IS304:2</vt:lpwstr>
  </property>
  <property fmtid="{D5CDD505-2E9C-101B-9397-08002B2CF9AE}" pid="10" name="ClassificationContentMarkingHeaderText">
    <vt:lpwstr>SMU Classification: Restricted</vt:lpwstr>
  </property>
  <property fmtid="{D5CDD505-2E9C-101B-9397-08002B2CF9AE}" pid="11" name="ContentTypeId">
    <vt:lpwstr>0x010100ACC5C9A3B9D8D34F842024A8C9391F4B</vt:lpwstr>
  </property>
  <property fmtid="{D5CDD505-2E9C-101B-9397-08002B2CF9AE}" pid="12" name="MediaServiceImageTags">
    <vt:lpwstr/>
  </property>
</Properties>
</file>